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2" r:id="rId2"/>
    <p:sldId id="280" r:id="rId3"/>
    <p:sldId id="258" r:id="rId4"/>
    <p:sldId id="279" r:id="rId5"/>
    <p:sldId id="267" r:id="rId6"/>
    <p:sldId id="281" r:id="rId7"/>
    <p:sldId id="282" r:id="rId8"/>
    <p:sldId id="259" r:id="rId9"/>
    <p:sldId id="277" r:id="rId10"/>
    <p:sldId id="278" r:id="rId11"/>
    <p:sldId id="283" r:id="rId12"/>
    <p:sldId id="268" r:id="rId13"/>
    <p:sldId id="265" r:id="rId14"/>
    <p:sldId id="275" r:id="rId15"/>
    <p:sldId id="261" r:id="rId16"/>
    <p:sldId id="262" r:id="rId17"/>
    <p:sldId id="263" r:id="rId18"/>
    <p:sldId id="276" r:id="rId19"/>
    <p:sldId id="264" r:id="rId20"/>
    <p:sldId id="274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200"/>
    <a:srgbClr val="FF0000"/>
    <a:srgbClr val="00A885"/>
    <a:srgbClr val="5A0FC8"/>
    <a:srgbClr val="4372C4"/>
    <a:srgbClr val="4472C4"/>
    <a:srgbClr val="FFD966"/>
    <a:srgbClr val="009C7F"/>
    <a:srgbClr val="5492FF"/>
    <a:srgbClr val="FA5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209AE-4751-4EE9-AFF3-B12A89F2D348}" v="645" dt="2019-12-17T08:20:17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4" autoAdjust="0"/>
    <p:restoredTop sz="94227" autoAdjust="0"/>
  </p:normalViewPr>
  <p:slideViewPr>
    <p:cSldViewPr snapToGrid="0">
      <p:cViewPr varScale="1">
        <p:scale>
          <a:sx n="104" d="100"/>
          <a:sy n="104" d="100"/>
        </p:scale>
        <p:origin x="84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ivolani" userId="12bddb2ad6806365" providerId="LiveId" clId="{2A05BFF4-05B4-4943-9637-C2B46E85C3C5}"/>
    <pc:docChg chg="undo redo custSel addSld delSld modSld sldOrd modMainMaster">
      <pc:chgData name="Davide Civolani" userId="12bddb2ad6806365" providerId="LiveId" clId="{2A05BFF4-05B4-4943-9637-C2B46E85C3C5}" dt="2019-12-13T14:57:02.824" v="8197" actId="20577"/>
      <pc:docMkLst>
        <pc:docMk/>
      </pc:docMkLst>
      <pc:sldChg chg="addSp delSp modSp">
        <pc:chgData name="Davide Civolani" userId="12bddb2ad6806365" providerId="LiveId" clId="{2A05BFF4-05B4-4943-9637-C2B46E85C3C5}" dt="2019-12-13T14:57:02.824" v="8197" actId="20577"/>
        <pc:sldMkLst>
          <pc:docMk/>
          <pc:sldMk cId="1142997089" sldId="258"/>
        </pc:sldMkLst>
        <pc:spChg chg="mod">
          <ac:chgData name="Davide Civolani" userId="12bddb2ad6806365" providerId="LiveId" clId="{2A05BFF4-05B4-4943-9637-C2B46E85C3C5}" dt="2019-12-13T14:57:02.824" v="8197" actId="20577"/>
          <ac:spMkLst>
            <pc:docMk/>
            <pc:sldMk cId="1142997089" sldId="258"/>
            <ac:spMk id="4" creationId="{EE0618B9-F6C0-44F9-8166-6E4CC521FBDA}"/>
          </ac:spMkLst>
        </pc:spChg>
        <pc:picChg chg="add del">
          <ac:chgData name="Davide Civolani" userId="12bddb2ad6806365" providerId="LiveId" clId="{2A05BFF4-05B4-4943-9637-C2B46E85C3C5}" dt="2019-12-09T17:20:01.100" v="1923" actId="478"/>
          <ac:picMkLst>
            <pc:docMk/>
            <pc:sldMk cId="1142997089" sldId="258"/>
            <ac:picMk id="6" creationId="{A4FD2EBA-BE34-9946-8D65-4FC26ED55FE0}"/>
          </ac:picMkLst>
        </pc:picChg>
        <pc:picChg chg="add del mod">
          <ac:chgData name="Davide Civolani" userId="12bddb2ad6806365" providerId="LiveId" clId="{2A05BFF4-05B4-4943-9637-C2B46E85C3C5}" dt="2019-12-13T12:29:35.223" v="8134" actId="478"/>
          <ac:picMkLst>
            <pc:docMk/>
            <pc:sldMk cId="1142997089" sldId="258"/>
            <ac:picMk id="8" creationId="{D1B13D31-8A99-B643-8104-DEDB7FA86878}"/>
          </ac:picMkLst>
        </pc:picChg>
        <pc:picChg chg="add del mod">
          <ac:chgData name="Davide Civolani" userId="12bddb2ad6806365" providerId="LiveId" clId="{2A05BFF4-05B4-4943-9637-C2B46E85C3C5}" dt="2019-12-09T17:20:34.282" v="1930"/>
          <ac:picMkLst>
            <pc:docMk/>
            <pc:sldMk cId="1142997089" sldId="258"/>
            <ac:picMk id="8" creationId="{EA8D4C78-6BE8-044A-B98C-70823A923647}"/>
          </ac:picMkLst>
        </pc:picChg>
        <pc:picChg chg="add mod">
          <ac:chgData name="Davide Civolani" userId="12bddb2ad6806365" providerId="LiveId" clId="{2A05BFF4-05B4-4943-9637-C2B46E85C3C5}" dt="2019-12-13T12:29:40.049" v="8135" actId="14100"/>
          <ac:picMkLst>
            <pc:docMk/>
            <pc:sldMk cId="1142997089" sldId="258"/>
            <ac:picMk id="9" creationId="{BA7A98BE-E768-8C4E-BFD3-BF7CD615DF2B}"/>
          </ac:picMkLst>
        </pc:picChg>
        <pc:picChg chg="add mod">
          <ac:chgData name="Davide Civolani" userId="12bddb2ad6806365" providerId="LiveId" clId="{2A05BFF4-05B4-4943-9637-C2B46E85C3C5}" dt="2019-12-09T17:29:10.258" v="1974" actId="1076"/>
          <ac:picMkLst>
            <pc:docMk/>
            <pc:sldMk cId="1142997089" sldId="258"/>
            <ac:picMk id="10" creationId="{73AC4444-F62A-084E-A379-9873C97CBD1A}"/>
          </ac:picMkLst>
        </pc:picChg>
        <pc:picChg chg="del">
          <ac:chgData name="Davide Civolani" userId="12bddb2ad6806365" providerId="LiveId" clId="{2A05BFF4-05B4-4943-9637-C2B46E85C3C5}" dt="2019-12-09T17:20:36.113" v="1931" actId="478"/>
          <ac:picMkLst>
            <pc:docMk/>
            <pc:sldMk cId="1142997089" sldId="258"/>
            <ac:picMk id="2050" creationId="{669FD7F2-6E62-4640-B89C-BEC7412E1D2C}"/>
          </ac:picMkLst>
        </pc:picChg>
      </pc:sldChg>
      <pc:sldChg chg="delSp modSp">
        <pc:chgData name="Davide Civolani" userId="12bddb2ad6806365" providerId="LiveId" clId="{2A05BFF4-05B4-4943-9637-C2B46E85C3C5}" dt="2019-12-09T19:35:04.232" v="4926" actId="1076"/>
        <pc:sldMkLst>
          <pc:docMk/>
          <pc:sldMk cId="1431833946" sldId="259"/>
        </pc:sldMkLst>
        <pc:spChg chg="mod">
          <ac:chgData name="Davide Civolani" userId="12bddb2ad6806365" providerId="LiveId" clId="{2A05BFF4-05B4-4943-9637-C2B46E85C3C5}" dt="2019-12-09T18:15:27.473" v="3993" actId="20577"/>
          <ac:spMkLst>
            <pc:docMk/>
            <pc:sldMk cId="1431833946" sldId="259"/>
            <ac:spMk id="6" creationId="{0A5EF3A5-406E-4543-8C0E-5C119EF5FB15}"/>
          </ac:spMkLst>
        </pc:spChg>
        <pc:spChg chg="mod">
          <ac:chgData name="Davide Civolani" userId="12bddb2ad6806365" providerId="LiveId" clId="{2A05BFF4-05B4-4943-9637-C2B46E85C3C5}" dt="2019-12-09T19:34:38.580" v="4922" actId="14100"/>
          <ac:spMkLst>
            <pc:docMk/>
            <pc:sldMk cId="1431833946" sldId="259"/>
            <ac:spMk id="7" creationId="{0BC2C6FA-39F1-4F15-B946-13566FE7F464}"/>
          </ac:spMkLst>
        </pc:spChg>
        <pc:picChg chg="mod">
          <ac:chgData name="Davide Civolani" userId="12bddb2ad6806365" providerId="LiveId" clId="{2A05BFF4-05B4-4943-9637-C2B46E85C3C5}" dt="2019-12-09T19:34:48.720" v="4923" actId="1076"/>
          <ac:picMkLst>
            <pc:docMk/>
            <pc:sldMk cId="1431833946" sldId="259"/>
            <ac:picMk id="3" creationId="{E7F5AFE6-2577-42F6-A4A2-D442964D24FE}"/>
          </ac:picMkLst>
        </pc:picChg>
        <pc:picChg chg="mod">
          <ac:chgData name="Davide Civolani" userId="12bddb2ad6806365" providerId="LiveId" clId="{2A05BFF4-05B4-4943-9637-C2B46E85C3C5}" dt="2019-12-09T19:34:48.720" v="4923" actId="1076"/>
          <ac:picMkLst>
            <pc:docMk/>
            <pc:sldMk cId="1431833946" sldId="259"/>
            <ac:picMk id="10" creationId="{5830DE34-3E83-4F49-B016-FA7E7AD689E2}"/>
          </ac:picMkLst>
        </pc:picChg>
        <pc:picChg chg="del mod">
          <ac:chgData name="Davide Civolani" userId="12bddb2ad6806365" providerId="LiveId" clId="{2A05BFF4-05B4-4943-9637-C2B46E85C3C5}" dt="2019-12-09T16:00:18.318" v="1247"/>
          <ac:picMkLst>
            <pc:docMk/>
            <pc:sldMk cId="1431833946" sldId="259"/>
            <ac:picMk id="15" creationId="{287B54D2-AECC-44B2-95BC-CB5EE1ED0796}"/>
          </ac:picMkLst>
        </pc:picChg>
        <pc:picChg chg="mod">
          <ac:chgData name="Davide Civolani" userId="12bddb2ad6806365" providerId="LiveId" clId="{2A05BFF4-05B4-4943-9637-C2B46E85C3C5}" dt="2019-12-09T19:35:04.232" v="4926" actId="1076"/>
          <ac:picMkLst>
            <pc:docMk/>
            <pc:sldMk cId="1431833946" sldId="259"/>
            <ac:picMk id="1026" creationId="{DD7911A5-CDA8-4785-B0AC-54A787871D35}"/>
          </ac:picMkLst>
        </pc:picChg>
      </pc:sldChg>
      <pc:sldChg chg="addSp delSp modSp">
        <pc:chgData name="Davide Civolani" userId="12bddb2ad6806365" providerId="LiveId" clId="{2A05BFF4-05B4-4943-9637-C2B46E85C3C5}" dt="2019-12-13T12:30:20.517" v="8139" actId="478"/>
        <pc:sldMkLst>
          <pc:docMk/>
          <pc:sldMk cId="4092520433" sldId="261"/>
        </pc:sldMkLst>
        <pc:spChg chg="add mod">
          <ac:chgData name="Davide Civolani" userId="12bddb2ad6806365" providerId="LiveId" clId="{2A05BFF4-05B4-4943-9637-C2B46E85C3C5}" dt="2019-12-13T12:17:41.431" v="8094" actId="164"/>
          <ac:spMkLst>
            <pc:docMk/>
            <pc:sldMk cId="4092520433" sldId="261"/>
            <ac:spMk id="2" creationId="{D24C9480-B25E-E94B-8881-F034E93E3645}"/>
          </ac:spMkLst>
        </pc:spChg>
        <pc:spChg chg="mod">
          <ac:chgData name="Davide Civolani" userId="12bddb2ad6806365" providerId="LiveId" clId="{2A05BFF4-05B4-4943-9637-C2B46E85C3C5}" dt="2019-12-10T14:17:50.954" v="7491" actId="255"/>
          <ac:spMkLst>
            <pc:docMk/>
            <pc:sldMk cId="4092520433" sldId="261"/>
            <ac:spMk id="7" creationId="{0BC2C6FA-39F1-4F15-B946-13566FE7F464}"/>
          </ac:spMkLst>
        </pc:spChg>
        <pc:grpChg chg="add mod">
          <ac:chgData name="Davide Civolani" userId="12bddb2ad6806365" providerId="LiveId" clId="{2A05BFF4-05B4-4943-9637-C2B46E85C3C5}" dt="2019-12-13T12:18:26.337" v="8102" actId="1076"/>
          <ac:grpSpMkLst>
            <pc:docMk/>
            <pc:sldMk cId="4092520433" sldId="261"/>
            <ac:grpSpMk id="3" creationId="{1C18765A-4AD7-C24E-AAE9-A94854FD63EE}"/>
          </ac:grpSpMkLst>
        </pc:grpChg>
        <pc:picChg chg="add mod">
          <ac:chgData name="Davide Civolani" userId="12bddb2ad6806365" providerId="LiveId" clId="{2A05BFF4-05B4-4943-9637-C2B46E85C3C5}" dt="2019-12-13T12:17:41.431" v="8094" actId="164"/>
          <ac:picMkLst>
            <pc:docMk/>
            <pc:sldMk cId="4092520433" sldId="261"/>
            <ac:picMk id="5" creationId="{940E3B8C-E265-3F41-AFED-CA9DEBD64224}"/>
          </ac:picMkLst>
        </pc:picChg>
        <pc:picChg chg="add mod modCrop">
          <ac:chgData name="Davide Civolani" userId="12bddb2ad6806365" providerId="LiveId" clId="{2A05BFF4-05B4-4943-9637-C2B46E85C3C5}" dt="2019-12-13T12:17:41.431" v="8094" actId="164"/>
          <ac:picMkLst>
            <pc:docMk/>
            <pc:sldMk cId="4092520433" sldId="261"/>
            <ac:picMk id="8" creationId="{7ABE7A94-73F0-0A40-B793-7F8D0825AC1A}"/>
          </ac:picMkLst>
        </pc:picChg>
        <pc:picChg chg="add del mod">
          <ac:chgData name="Davide Civolani" userId="12bddb2ad6806365" providerId="LiveId" clId="{2A05BFF4-05B4-4943-9637-C2B46E85C3C5}" dt="2019-12-13T12:30:20.517" v="8139" actId="478"/>
          <ac:picMkLst>
            <pc:docMk/>
            <pc:sldMk cId="4092520433" sldId="261"/>
            <ac:picMk id="9" creationId="{FB55FEFC-64FF-6E44-A6DF-0A7F626582D2}"/>
          </ac:picMkLst>
        </pc:picChg>
        <pc:picChg chg="mod modCrop">
          <ac:chgData name="Davide Civolani" userId="12bddb2ad6806365" providerId="LiveId" clId="{2A05BFF4-05B4-4943-9637-C2B46E85C3C5}" dt="2019-12-13T12:17:41.431" v="8094" actId="164"/>
          <ac:picMkLst>
            <pc:docMk/>
            <pc:sldMk cId="4092520433" sldId="261"/>
            <ac:picMk id="11" creationId="{0A037CF8-732C-47BA-AA51-719F96E4E8C6}"/>
          </ac:picMkLst>
        </pc:picChg>
      </pc:sldChg>
      <pc:sldChg chg="modSp">
        <pc:chgData name="Davide Civolani" userId="12bddb2ad6806365" providerId="LiveId" clId="{2A05BFF4-05B4-4943-9637-C2B46E85C3C5}" dt="2019-12-10T14:17:29.312" v="7489" actId="20577"/>
        <pc:sldMkLst>
          <pc:docMk/>
          <pc:sldMk cId="3380620207" sldId="262"/>
        </pc:sldMkLst>
        <pc:spChg chg="mod">
          <ac:chgData name="Davide Civolani" userId="12bddb2ad6806365" providerId="LiveId" clId="{2A05BFF4-05B4-4943-9637-C2B46E85C3C5}" dt="2019-12-09T18:17:21.524" v="4229" actId="20577"/>
          <ac:spMkLst>
            <pc:docMk/>
            <pc:sldMk cId="3380620207" sldId="262"/>
            <ac:spMk id="6" creationId="{0A5EF3A5-406E-4543-8C0E-5C119EF5FB15}"/>
          </ac:spMkLst>
        </pc:spChg>
        <pc:spChg chg="mod">
          <ac:chgData name="Davide Civolani" userId="12bddb2ad6806365" providerId="LiveId" clId="{2A05BFF4-05B4-4943-9637-C2B46E85C3C5}" dt="2019-12-10T14:17:29.312" v="7489" actId="20577"/>
          <ac:spMkLst>
            <pc:docMk/>
            <pc:sldMk cId="3380620207" sldId="262"/>
            <ac:spMk id="7" creationId="{0BC2C6FA-39F1-4F15-B946-13566FE7F464}"/>
          </ac:spMkLst>
        </pc:spChg>
      </pc:sldChg>
      <pc:sldChg chg="modSp">
        <pc:chgData name="Davide Civolani" userId="12bddb2ad6806365" providerId="LiveId" clId="{2A05BFF4-05B4-4943-9637-C2B46E85C3C5}" dt="2019-12-10T22:16:49.566" v="7773" actId="14826"/>
        <pc:sldMkLst>
          <pc:docMk/>
          <pc:sldMk cId="882036222" sldId="263"/>
        </pc:sldMkLst>
        <pc:spChg chg="mod">
          <ac:chgData name="Davide Civolani" userId="12bddb2ad6806365" providerId="LiveId" clId="{2A05BFF4-05B4-4943-9637-C2B46E85C3C5}" dt="2019-12-10T22:16:47.313" v="7771" actId="14100"/>
          <ac:spMkLst>
            <pc:docMk/>
            <pc:sldMk cId="882036222" sldId="263"/>
            <ac:spMk id="14" creationId="{98BD33BD-587F-4EC4-8909-7F41712578F2}"/>
          </ac:spMkLst>
        </pc:spChg>
        <pc:spChg chg="mod">
          <ac:chgData name="Davide Civolani" userId="12bddb2ad6806365" providerId="LiveId" clId="{2A05BFF4-05B4-4943-9637-C2B46E85C3C5}" dt="2019-12-10T21:28:05.137" v="7748" actId="1037"/>
          <ac:spMkLst>
            <pc:docMk/>
            <pc:sldMk cId="882036222" sldId="263"/>
            <ac:spMk id="17" creationId="{D405963E-6986-4586-8471-EF91A231239E}"/>
          </ac:spMkLst>
        </pc:spChg>
        <pc:spChg chg="mod">
          <ac:chgData name="Davide Civolani" userId="12bddb2ad6806365" providerId="LiveId" clId="{2A05BFF4-05B4-4943-9637-C2B46E85C3C5}" dt="2019-12-10T21:28:05.137" v="7748" actId="1037"/>
          <ac:spMkLst>
            <pc:docMk/>
            <pc:sldMk cId="882036222" sldId="263"/>
            <ac:spMk id="19" creationId="{62D77B94-A6A2-4264-94FF-1EA62E5CA863}"/>
          </ac:spMkLst>
        </pc:spChg>
        <pc:spChg chg="mod">
          <ac:chgData name="Davide Civolani" userId="12bddb2ad6806365" providerId="LiveId" clId="{2A05BFF4-05B4-4943-9637-C2B46E85C3C5}" dt="2019-12-10T21:28:02.471" v="7745" actId="1038"/>
          <ac:spMkLst>
            <pc:docMk/>
            <pc:sldMk cId="882036222" sldId="263"/>
            <ac:spMk id="32" creationId="{A5357909-BBD2-41B0-B42D-3205B93B3AFB}"/>
          </ac:spMkLst>
        </pc:spChg>
        <pc:spChg chg="mod">
          <ac:chgData name="Davide Civolani" userId="12bddb2ad6806365" providerId="LiveId" clId="{2A05BFF4-05B4-4943-9637-C2B46E85C3C5}" dt="2019-12-10T21:28:04.544" v="7747" actId="1037"/>
          <ac:spMkLst>
            <pc:docMk/>
            <pc:sldMk cId="882036222" sldId="263"/>
            <ac:spMk id="54" creationId="{8793E7A1-9556-439D-8883-C419FCAC988C}"/>
          </ac:spMkLst>
        </pc:spChg>
        <pc:picChg chg="mod">
          <ac:chgData name="Davide Civolani" userId="12bddb2ad6806365" providerId="LiveId" clId="{2A05BFF4-05B4-4943-9637-C2B46E85C3C5}" dt="2019-12-10T22:16:49.566" v="7773" actId="14826"/>
          <ac:picMkLst>
            <pc:docMk/>
            <pc:sldMk cId="882036222" sldId="263"/>
            <ac:picMk id="63" creationId="{7C49650C-3552-45DE-A842-4792FA0A0E5A}"/>
          </ac:picMkLst>
        </pc:picChg>
      </pc:sldChg>
      <pc:sldChg chg="addSp delSp modSp">
        <pc:chgData name="Davide Civolani" userId="12bddb2ad6806365" providerId="LiveId" clId="{2A05BFF4-05B4-4943-9637-C2B46E85C3C5}" dt="2019-12-13T14:40:12.517" v="8156" actId="1037"/>
        <pc:sldMkLst>
          <pc:docMk/>
          <pc:sldMk cId="465977859" sldId="264"/>
        </pc:sldMkLst>
        <pc:spChg chg="add del mod">
          <ac:chgData name="Davide Civolani" userId="12bddb2ad6806365" providerId="LiveId" clId="{2A05BFF4-05B4-4943-9637-C2B46E85C3C5}" dt="2019-12-13T12:26:20.183" v="8113" actId="478"/>
          <ac:spMkLst>
            <pc:docMk/>
            <pc:sldMk cId="465977859" sldId="264"/>
            <ac:spMk id="4" creationId="{035E735B-D4E6-C04F-87D6-42D3F5A99378}"/>
          </ac:spMkLst>
        </pc:spChg>
        <pc:spChg chg="mod">
          <ac:chgData name="Davide Civolani" userId="12bddb2ad6806365" providerId="LiveId" clId="{2A05BFF4-05B4-4943-9637-C2B46E85C3C5}" dt="2019-12-13T12:28:11.692" v="8126" actId="1076"/>
          <ac:spMkLst>
            <pc:docMk/>
            <pc:sldMk cId="465977859" sldId="264"/>
            <ac:spMk id="6" creationId="{0A5EF3A5-406E-4543-8C0E-5C119EF5FB15}"/>
          </ac:spMkLst>
        </pc:spChg>
        <pc:spChg chg="add del mod">
          <ac:chgData name="Davide Civolani" userId="12bddb2ad6806365" providerId="LiveId" clId="{2A05BFF4-05B4-4943-9637-C2B46E85C3C5}" dt="2019-12-13T12:27:13.249" v="8120" actId="47"/>
          <ac:spMkLst>
            <pc:docMk/>
            <pc:sldMk cId="465977859" sldId="264"/>
            <ac:spMk id="12" creationId="{AEAAA94A-04BE-4D4A-900C-8DCF88775521}"/>
          </ac:spMkLst>
        </pc:spChg>
        <pc:spChg chg="del mod topLvl">
          <ac:chgData name="Davide Civolani" userId="12bddb2ad6806365" providerId="LiveId" clId="{2A05BFF4-05B4-4943-9637-C2B46E85C3C5}" dt="2019-12-13T12:28:24.666" v="8128" actId="478"/>
          <ac:spMkLst>
            <pc:docMk/>
            <pc:sldMk cId="465977859" sldId="264"/>
            <ac:spMk id="18" creationId="{003D6378-B09F-1343-8702-34C4E5DC1AEF}"/>
          </ac:spMkLst>
        </pc:spChg>
        <pc:grpChg chg="add del mod">
          <ac:chgData name="Davide Civolani" userId="12bddb2ad6806365" providerId="LiveId" clId="{2A05BFF4-05B4-4943-9637-C2B46E85C3C5}" dt="2019-12-13T12:26:13.226" v="8111"/>
          <ac:grpSpMkLst>
            <pc:docMk/>
            <pc:sldMk cId="465977859" sldId="264"/>
            <ac:grpSpMk id="7" creationId="{225D010C-9844-BF44-95F5-A3951647C31F}"/>
          </ac:grpSpMkLst>
        </pc:grpChg>
        <pc:grpChg chg="add del">
          <ac:chgData name="Davide Civolani" userId="12bddb2ad6806365" providerId="LiveId" clId="{2A05BFF4-05B4-4943-9637-C2B46E85C3C5}" dt="2019-12-13T12:26:26.927" v="8115" actId="165"/>
          <ac:grpSpMkLst>
            <pc:docMk/>
            <pc:sldMk cId="465977859" sldId="264"/>
            <ac:grpSpMk id="13" creationId="{94C4CF77-1F89-CB4E-94FD-942F7D7A0E03}"/>
          </ac:grpSpMkLst>
        </pc:grpChg>
        <pc:grpChg chg="add del mod">
          <ac:chgData name="Davide Civolani" userId="12bddb2ad6806365" providerId="LiveId" clId="{2A05BFF4-05B4-4943-9637-C2B46E85C3C5}" dt="2019-12-13T12:32:43.208" v="8140" actId="165"/>
          <ac:grpSpMkLst>
            <pc:docMk/>
            <pc:sldMk cId="465977859" sldId="264"/>
            <ac:grpSpMk id="19" creationId="{0BEB2382-4CEE-6F47-B293-9AEAE7EAEC0B}"/>
          </ac:grpSpMkLst>
        </pc:grpChg>
        <pc:picChg chg="del">
          <ac:chgData name="Davide Civolani" userId="12bddb2ad6806365" providerId="LiveId" clId="{2A05BFF4-05B4-4943-9637-C2B46E85C3C5}" dt="2019-12-13T12:26:15.609" v="8112" actId="478"/>
          <ac:picMkLst>
            <pc:docMk/>
            <pc:sldMk cId="465977859" sldId="264"/>
            <ac:picMk id="3" creationId="{C41EC689-1CAE-4A53-B844-1D8BC93B3D1B}"/>
          </ac:picMkLst>
        </pc:picChg>
        <pc:picChg chg="add del mod modCrop">
          <ac:chgData name="Davide Civolani" userId="12bddb2ad6806365" providerId="LiveId" clId="{2A05BFF4-05B4-4943-9637-C2B46E85C3C5}" dt="2019-12-10T21:19:57.178" v="7657" actId="478"/>
          <ac:picMkLst>
            <pc:docMk/>
            <pc:sldMk cId="465977859" sldId="264"/>
            <ac:picMk id="4" creationId="{C77887E4-1795-B545-844D-BFF8CB555440}"/>
          </ac:picMkLst>
        </pc:picChg>
        <pc:picChg chg="mod">
          <ac:chgData name="Davide Civolani" userId="12bddb2ad6806365" providerId="LiveId" clId="{2A05BFF4-05B4-4943-9637-C2B46E85C3C5}" dt="2019-12-13T12:26:07.389" v="8108" actId="1076"/>
          <ac:picMkLst>
            <pc:docMk/>
            <pc:sldMk cId="465977859" sldId="264"/>
            <ac:picMk id="8" creationId="{6BC03762-3A48-0E46-A5AB-D0E6A55F5A16}"/>
          </ac:picMkLst>
        </pc:picChg>
        <pc:picChg chg="mod topLvl">
          <ac:chgData name="Davide Civolani" userId="12bddb2ad6806365" providerId="LiveId" clId="{2A05BFF4-05B4-4943-9637-C2B46E85C3C5}" dt="2019-12-13T12:32:43.208" v="8140" actId="165"/>
          <ac:picMkLst>
            <pc:docMk/>
            <pc:sldMk cId="465977859" sldId="264"/>
            <ac:picMk id="15" creationId="{32D476AD-38FE-6949-A52A-2F56FB0B78D3}"/>
          </ac:picMkLst>
        </pc:picChg>
        <pc:picChg chg="mod topLvl">
          <ac:chgData name="Davide Civolani" userId="12bddb2ad6806365" providerId="LiveId" clId="{2A05BFF4-05B4-4943-9637-C2B46E85C3C5}" dt="2019-12-13T12:33:15.429" v="8147" actId="14100"/>
          <ac:picMkLst>
            <pc:docMk/>
            <pc:sldMk cId="465977859" sldId="264"/>
            <ac:picMk id="16" creationId="{A0DA586E-5DFD-C042-9E09-CFACBC1AFFB4}"/>
          </ac:picMkLst>
        </pc:picChg>
        <pc:picChg chg="mod topLvl">
          <ac:chgData name="Davide Civolani" userId="12bddb2ad6806365" providerId="LiveId" clId="{2A05BFF4-05B4-4943-9637-C2B46E85C3C5}" dt="2019-12-13T14:40:12.517" v="8156" actId="1037"/>
          <ac:picMkLst>
            <pc:docMk/>
            <pc:sldMk cId="465977859" sldId="264"/>
            <ac:picMk id="17" creationId="{650640C2-A704-E242-8521-7B18F792DFA1}"/>
          </ac:picMkLst>
        </pc:picChg>
      </pc:sldChg>
      <pc:sldChg chg="addSp delSp modSp">
        <pc:chgData name="Davide Civolani" userId="12bddb2ad6806365" providerId="LiveId" clId="{2A05BFF4-05B4-4943-9637-C2B46E85C3C5}" dt="2019-12-13T12:14:53.142" v="8041"/>
        <pc:sldMkLst>
          <pc:docMk/>
          <pc:sldMk cId="284522780" sldId="265"/>
        </pc:sldMkLst>
        <pc:spChg chg="mod">
          <ac:chgData name="Davide Civolani" userId="12bddb2ad6806365" providerId="LiveId" clId="{2A05BFF4-05B4-4943-9637-C2B46E85C3C5}" dt="2019-12-13T12:12:58.415" v="8004" actId="1076"/>
          <ac:spMkLst>
            <pc:docMk/>
            <pc:sldMk cId="284522780" sldId="265"/>
            <ac:spMk id="6" creationId="{0A5EF3A5-406E-4543-8C0E-5C119EF5FB15}"/>
          </ac:spMkLst>
        </pc:spChg>
        <pc:spChg chg="mod">
          <ac:chgData name="Davide Civolani" userId="12bddb2ad6806365" providerId="LiveId" clId="{2A05BFF4-05B4-4943-9637-C2B46E85C3C5}" dt="2019-12-13T11:59:19.065" v="7859" actId="2710"/>
          <ac:spMkLst>
            <pc:docMk/>
            <pc:sldMk cId="284522780" sldId="265"/>
            <ac:spMk id="7" creationId="{0BC2C6FA-39F1-4F15-B946-13566FE7F464}"/>
          </ac:spMkLst>
        </pc:spChg>
        <pc:spChg chg="mod">
          <ac:chgData name="Davide Civolani" userId="12bddb2ad6806365" providerId="LiveId" clId="{2A05BFF4-05B4-4943-9637-C2B46E85C3C5}" dt="2019-12-09T19:02:06.004" v="4874" actId="14100"/>
          <ac:spMkLst>
            <pc:docMk/>
            <pc:sldMk cId="284522780" sldId="265"/>
            <ac:spMk id="10" creationId="{8A57948F-3936-4F00-BA01-94BEA5B27662}"/>
          </ac:spMkLst>
        </pc:spChg>
        <pc:spChg chg="mod">
          <ac:chgData name="Davide Civolani" userId="12bddb2ad6806365" providerId="LiveId" clId="{2A05BFF4-05B4-4943-9637-C2B46E85C3C5}" dt="2019-12-10T14:42:05.123" v="7594" actId="1038"/>
          <ac:spMkLst>
            <pc:docMk/>
            <pc:sldMk cId="284522780" sldId="265"/>
            <ac:spMk id="16" creationId="{F2D18558-9345-43B7-93C4-28B871C4E909}"/>
          </ac:spMkLst>
        </pc:spChg>
        <pc:spChg chg="mod">
          <ac:chgData name="Davide Civolani" userId="12bddb2ad6806365" providerId="LiveId" clId="{2A05BFF4-05B4-4943-9637-C2B46E85C3C5}" dt="2019-12-09T19:02:06.004" v="4874" actId="14100"/>
          <ac:spMkLst>
            <pc:docMk/>
            <pc:sldMk cId="284522780" sldId="265"/>
            <ac:spMk id="17" creationId="{22911022-85BC-4E3A-8333-AE3255E6AB19}"/>
          </ac:spMkLst>
        </pc:spChg>
        <pc:spChg chg="mod">
          <ac:chgData name="Davide Civolani" userId="12bddb2ad6806365" providerId="LiveId" clId="{2A05BFF4-05B4-4943-9637-C2B46E85C3C5}" dt="2019-12-09T19:02:06.004" v="4874" actId="14100"/>
          <ac:spMkLst>
            <pc:docMk/>
            <pc:sldMk cId="284522780" sldId="265"/>
            <ac:spMk id="19" creationId="{98F93EE6-628B-491F-94DE-C3E18D0C991C}"/>
          </ac:spMkLst>
        </pc:spChg>
        <pc:spChg chg="add del mod">
          <ac:chgData name="Davide Civolani" userId="12bddb2ad6806365" providerId="LiveId" clId="{2A05BFF4-05B4-4943-9637-C2B46E85C3C5}" dt="2019-12-13T12:08:27.352" v="7948" actId="478"/>
          <ac:spMkLst>
            <pc:docMk/>
            <pc:sldMk cId="284522780" sldId="265"/>
            <ac:spMk id="33" creationId="{04456558-2224-8949-A8CC-360DA8E6009A}"/>
          </ac:spMkLst>
        </pc:spChg>
        <pc:grpChg chg="del mod">
          <ac:chgData name="Davide Civolani" userId="12bddb2ad6806365" providerId="LiveId" clId="{2A05BFF4-05B4-4943-9637-C2B46E85C3C5}" dt="2019-12-13T12:00:29.022" v="7865"/>
          <ac:grpSpMkLst>
            <pc:docMk/>
            <pc:sldMk cId="284522780" sldId="265"/>
            <ac:grpSpMk id="22" creationId="{DA8364C8-493A-407F-97FA-AD352B77D6EA}"/>
          </ac:grpSpMkLst>
        </pc:grpChg>
        <pc:grpChg chg="add del mod">
          <ac:chgData name="Davide Civolani" userId="12bddb2ad6806365" providerId="LiveId" clId="{2A05BFF4-05B4-4943-9637-C2B46E85C3C5}" dt="2019-12-13T12:05:23.733" v="7909" actId="478"/>
          <ac:grpSpMkLst>
            <pc:docMk/>
            <pc:sldMk cId="284522780" sldId="265"/>
            <ac:grpSpMk id="25" creationId="{A5082343-D95C-104B-9003-90CE604A49F3}"/>
          </ac:grpSpMkLst>
        </pc:grpChg>
        <pc:grpChg chg="add del mod">
          <ac:chgData name="Davide Civolani" userId="12bddb2ad6806365" providerId="LiveId" clId="{2A05BFF4-05B4-4943-9637-C2B46E85C3C5}" dt="2019-12-13T12:11:17.277" v="7962" actId="478"/>
          <ac:grpSpMkLst>
            <pc:docMk/>
            <pc:sldMk cId="284522780" sldId="265"/>
            <ac:grpSpMk id="30" creationId="{BF090224-A69D-E94D-9207-AA20F097EDE4}"/>
          </ac:grpSpMkLst>
        </pc:grpChg>
        <pc:grpChg chg="add mod">
          <ac:chgData name="Davide Civolani" userId="12bddb2ad6806365" providerId="LiveId" clId="{2A05BFF4-05B4-4943-9637-C2B46E85C3C5}" dt="2019-12-13T12:13:57.207" v="8016" actId="164"/>
          <ac:grpSpMkLst>
            <pc:docMk/>
            <pc:sldMk cId="284522780" sldId="265"/>
            <ac:grpSpMk id="37" creationId="{B6563A82-9220-464A-B139-A55C026ADC40}"/>
          </ac:grpSpMkLst>
        </pc:grpChg>
        <pc:grpChg chg="add mod">
          <ac:chgData name="Davide Civolani" userId="12bddb2ad6806365" providerId="LiveId" clId="{2A05BFF4-05B4-4943-9637-C2B46E85C3C5}" dt="2019-12-13T12:14:33.393" v="8036" actId="1076"/>
          <ac:grpSpMkLst>
            <pc:docMk/>
            <pc:sldMk cId="284522780" sldId="265"/>
            <ac:grpSpMk id="38" creationId="{B602EDC7-B4E6-2F4C-8367-85005C1F6C82}"/>
          </ac:grpSpMkLst>
        </pc:grpChg>
        <pc:picChg chg="mod">
          <ac:chgData name="Davide Civolani" userId="12bddb2ad6806365" providerId="LiveId" clId="{2A05BFF4-05B4-4943-9637-C2B46E85C3C5}" dt="2019-12-09T19:02:06.004" v="4874" actId="14100"/>
          <ac:picMkLst>
            <pc:docMk/>
            <pc:sldMk cId="284522780" sldId="265"/>
            <ac:picMk id="11" creationId="{8E6A366E-9502-42FF-84ED-F406B98318C9}"/>
          </ac:picMkLst>
        </pc:picChg>
        <pc:picChg chg="mod">
          <ac:chgData name="Davide Civolani" userId="12bddb2ad6806365" providerId="LiveId" clId="{2A05BFF4-05B4-4943-9637-C2B46E85C3C5}" dt="2019-12-09T19:02:06.004" v="4874" actId="14100"/>
          <ac:picMkLst>
            <pc:docMk/>
            <pc:sldMk cId="284522780" sldId="265"/>
            <ac:picMk id="15" creationId="{DE4F69A1-233C-49C0-A317-17B98F7563D5}"/>
          </ac:picMkLst>
        </pc:picChg>
        <pc:picChg chg="mod">
          <ac:chgData name="Davide Civolani" userId="12bddb2ad6806365" providerId="LiveId" clId="{2A05BFF4-05B4-4943-9637-C2B46E85C3C5}" dt="2019-12-09T19:02:06.004" v="4874" actId="14100"/>
          <ac:picMkLst>
            <pc:docMk/>
            <pc:sldMk cId="284522780" sldId="265"/>
            <ac:picMk id="20" creationId="{5C515C40-89AD-4A0A-9CF6-67BAD6649244}"/>
          </ac:picMkLst>
        </pc:picChg>
        <pc:picChg chg="add del mod">
          <ac:chgData name="Davide Civolani" userId="12bddb2ad6806365" providerId="LiveId" clId="{2A05BFF4-05B4-4943-9637-C2B46E85C3C5}" dt="2019-12-13T12:05:08.286" v="7906" actId="478"/>
          <ac:picMkLst>
            <pc:docMk/>
            <pc:sldMk cId="284522780" sldId="265"/>
            <ac:picMk id="29" creationId="{ED2A9A7D-CAF9-6D4B-8819-710C91AC2BAC}"/>
          </ac:picMkLst>
        </pc:picChg>
        <pc:picChg chg="add del mod modCrop">
          <ac:chgData name="Davide Civolani" userId="12bddb2ad6806365" providerId="LiveId" clId="{2A05BFF4-05B4-4943-9637-C2B46E85C3C5}" dt="2019-12-13T12:14:53.142" v="8041"/>
          <ac:picMkLst>
            <pc:docMk/>
            <pc:sldMk cId="284522780" sldId="265"/>
            <ac:picMk id="35" creationId="{8ECFCACC-3A53-5344-9662-A54FE2E234B7}"/>
          </ac:picMkLst>
        </pc:picChg>
        <pc:picChg chg="add del mod modCrop">
          <ac:chgData name="Davide Civolani" userId="12bddb2ad6806365" providerId="LiveId" clId="{2A05BFF4-05B4-4943-9637-C2B46E85C3C5}" dt="2019-12-13T12:14:16.541" v="8032" actId="478"/>
          <ac:picMkLst>
            <pc:docMk/>
            <pc:sldMk cId="284522780" sldId="265"/>
            <ac:picMk id="36" creationId="{6AF62087-FA08-E341-AEB7-D29E92E05A6E}"/>
          </ac:picMkLst>
        </pc:picChg>
        <pc:cxnChg chg="add del mod">
          <ac:chgData name="Davide Civolani" userId="12bddb2ad6806365" providerId="LiveId" clId="{2A05BFF4-05B4-4943-9637-C2B46E85C3C5}" dt="2019-12-13T12:01:56.433" v="7874" actId="478"/>
          <ac:cxnSpMkLst>
            <pc:docMk/>
            <pc:sldMk cId="284522780" sldId="265"/>
            <ac:cxnSpMk id="4" creationId="{BBE7603B-073D-A740-9C09-B777CE3D2270}"/>
          </ac:cxnSpMkLst>
        </pc:cxnChg>
        <pc:cxnChg chg="add del mod">
          <ac:chgData name="Davide Civolani" userId="12bddb2ad6806365" providerId="LiveId" clId="{2A05BFF4-05B4-4943-9637-C2B46E85C3C5}" dt="2019-12-13T12:02:07.922" v="7877" actId="478"/>
          <ac:cxnSpMkLst>
            <pc:docMk/>
            <pc:sldMk cId="284522780" sldId="265"/>
            <ac:cxnSpMk id="8" creationId="{49026C68-8682-054D-A99D-ED69C3E0E077}"/>
          </ac:cxnSpMkLst>
        </pc:cxnChg>
        <pc:cxnChg chg="mod">
          <ac:chgData name="Davide Civolani" userId="12bddb2ad6806365" providerId="LiveId" clId="{2A05BFF4-05B4-4943-9637-C2B46E85C3C5}" dt="2019-12-13T12:01:30.782" v="7871" actId="14100"/>
          <ac:cxnSpMkLst>
            <pc:docMk/>
            <pc:sldMk cId="284522780" sldId="265"/>
            <ac:cxnSpMk id="12" creationId="{380F0038-8EA0-4402-8D4B-E68F52A32749}"/>
          </ac:cxnSpMkLst>
        </pc:cxnChg>
        <pc:cxnChg chg="mod">
          <ac:chgData name="Davide Civolani" userId="12bddb2ad6806365" providerId="LiveId" clId="{2A05BFF4-05B4-4943-9637-C2B46E85C3C5}" dt="2019-12-09T19:02:06.004" v="4874" actId="14100"/>
          <ac:cxnSpMkLst>
            <pc:docMk/>
            <pc:sldMk cId="284522780" sldId="265"/>
            <ac:cxnSpMk id="13" creationId="{7345A629-5075-4EE6-8E70-71EB9CF2B523}"/>
          </ac:cxnSpMkLst>
        </pc:cxnChg>
        <pc:cxnChg chg="mod">
          <ac:chgData name="Davide Civolani" userId="12bddb2ad6806365" providerId="LiveId" clId="{2A05BFF4-05B4-4943-9637-C2B46E85C3C5}" dt="2019-12-09T19:02:06.004" v="4874" actId="14100"/>
          <ac:cxnSpMkLst>
            <pc:docMk/>
            <pc:sldMk cId="284522780" sldId="265"/>
            <ac:cxnSpMk id="14" creationId="{EC916B0C-1D29-4312-80B6-57B8DEA7598A}"/>
          </ac:cxnSpMkLst>
        </pc:cxnChg>
        <pc:cxnChg chg="add del mod">
          <ac:chgData name="Davide Civolani" userId="12bddb2ad6806365" providerId="LiveId" clId="{2A05BFF4-05B4-4943-9637-C2B46E85C3C5}" dt="2019-12-13T12:00:06.732" v="7864" actId="478"/>
          <ac:cxnSpMkLst>
            <pc:docMk/>
            <pc:sldMk cId="284522780" sldId="265"/>
            <ac:cxnSpMk id="18" creationId="{7D348DF7-503C-214B-A0F1-929E8103EC30}"/>
          </ac:cxnSpMkLst>
        </pc:cxnChg>
      </pc:sldChg>
      <pc:sldChg chg="modSp ord">
        <pc:chgData name="Davide Civolani" userId="12bddb2ad6806365" providerId="LiveId" clId="{2A05BFF4-05B4-4943-9637-C2B46E85C3C5}" dt="2019-12-13T14:40:34.907" v="8161" actId="14100"/>
        <pc:sldMkLst>
          <pc:docMk/>
          <pc:sldMk cId="1165703837" sldId="267"/>
        </pc:sldMkLst>
        <pc:spChg chg="mod">
          <ac:chgData name="Davide Civolani" userId="12bddb2ad6806365" providerId="LiveId" clId="{2A05BFF4-05B4-4943-9637-C2B46E85C3C5}" dt="2019-12-13T14:40:34.907" v="8161" actId="14100"/>
          <ac:spMkLst>
            <pc:docMk/>
            <pc:sldMk cId="1165703837" sldId="267"/>
            <ac:spMk id="16" creationId="{A64EBE51-F403-4434-BFEA-958D5E4A9EC7}"/>
          </ac:spMkLst>
        </pc:spChg>
        <pc:spChg chg="mod">
          <ac:chgData name="Davide Civolani" userId="12bddb2ad6806365" providerId="LiveId" clId="{2A05BFF4-05B4-4943-9637-C2B46E85C3C5}" dt="2019-12-13T14:40:15.595" v="8159" actId="1076"/>
          <ac:spMkLst>
            <pc:docMk/>
            <pc:sldMk cId="1165703837" sldId="267"/>
            <ac:spMk id="18" creationId="{E8251F09-6C8F-429F-AFF3-06F7D39F06AA}"/>
          </ac:spMkLst>
        </pc:spChg>
        <pc:graphicFrameChg chg="mod">
          <ac:chgData name="Davide Civolani" userId="12bddb2ad6806365" providerId="LiveId" clId="{2A05BFF4-05B4-4943-9637-C2B46E85C3C5}" dt="2019-12-13T14:40:15.595" v="8159" actId="1076"/>
          <ac:graphicFrameMkLst>
            <pc:docMk/>
            <pc:sldMk cId="1165703837" sldId="267"/>
            <ac:graphicFrameMk id="17" creationId="{25895EF4-37E0-403C-BF51-406A72D61796}"/>
          </ac:graphicFrameMkLst>
        </pc:graphicFrameChg>
      </pc:sldChg>
      <pc:sldChg chg="addSp delSp modSp add">
        <pc:chgData name="Davide Civolani" userId="12bddb2ad6806365" providerId="LiveId" clId="{2A05BFF4-05B4-4943-9637-C2B46E85C3C5}" dt="2019-12-13T12:06:17.484" v="7927" actId="1037"/>
        <pc:sldMkLst>
          <pc:docMk/>
          <pc:sldMk cId="1613062282" sldId="268"/>
        </pc:sldMkLst>
        <pc:spChg chg="mod">
          <ac:chgData name="Davide Civolani" userId="12bddb2ad6806365" providerId="LiveId" clId="{2A05BFF4-05B4-4943-9637-C2B46E85C3C5}" dt="2019-12-10T14:41:27.279" v="7588" actId="20577"/>
          <ac:spMkLst>
            <pc:docMk/>
            <pc:sldMk cId="1613062282" sldId="268"/>
            <ac:spMk id="7" creationId="{0BC2C6FA-39F1-4F15-B946-13566FE7F464}"/>
          </ac:spMkLst>
        </pc:spChg>
        <pc:grpChg chg="add del mod">
          <ac:chgData name="Davide Civolani" userId="12bddb2ad6806365" providerId="LiveId" clId="{2A05BFF4-05B4-4943-9637-C2B46E85C3C5}" dt="2019-12-13T12:05:55.974" v="7913" actId="14100"/>
          <ac:grpSpMkLst>
            <pc:docMk/>
            <pc:sldMk cId="1613062282" sldId="268"/>
            <ac:grpSpMk id="3" creationId="{548A5FEA-0712-4AFF-8E2E-4682135B26EA}"/>
          </ac:grpSpMkLst>
        </pc:grpChg>
        <pc:grpChg chg="add del">
          <ac:chgData name="Davide Civolani" userId="12bddb2ad6806365" providerId="LiveId" clId="{2A05BFF4-05B4-4943-9637-C2B46E85C3C5}" dt="2019-12-10T22:17:35.472" v="7775"/>
          <ac:grpSpMkLst>
            <pc:docMk/>
            <pc:sldMk cId="1613062282" sldId="268"/>
            <ac:grpSpMk id="16" creationId="{BB727B5B-B000-E345-8994-38FE834C1D49}"/>
          </ac:grpSpMkLst>
        </pc:grpChg>
        <pc:grpChg chg="add del mod">
          <ac:chgData name="Davide Civolani" userId="12bddb2ad6806365" providerId="LiveId" clId="{2A05BFF4-05B4-4943-9637-C2B46E85C3C5}" dt="2019-12-10T22:17:46.996" v="7780" actId="165"/>
          <ac:grpSpMkLst>
            <pc:docMk/>
            <pc:sldMk cId="1613062282" sldId="268"/>
            <ac:grpSpMk id="19" creationId="{89F468AD-A41C-6F48-99E1-CDBFA2CF7DF2}"/>
          </ac:grpSpMkLst>
        </pc:grpChg>
        <pc:grpChg chg="del">
          <ac:chgData name="Davide Civolani" userId="12bddb2ad6806365" providerId="LiveId" clId="{2A05BFF4-05B4-4943-9637-C2B46E85C3C5}" dt="2019-12-10T22:17:37.942" v="7776" actId="478"/>
          <ac:grpSpMkLst>
            <pc:docMk/>
            <pc:sldMk cId="1613062282" sldId="268"/>
            <ac:grpSpMk id="27" creationId="{7D67B5D0-104B-0A42-832C-9873B6004B6F}"/>
          </ac:grpSpMkLst>
        </pc:grpChg>
        <pc:grpChg chg="mod">
          <ac:chgData name="Davide Civolani" userId="12bddb2ad6806365" providerId="LiveId" clId="{2A05BFF4-05B4-4943-9637-C2B46E85C3C5}" dt="2019-12-09T17:56:05.124" v="2331" actId="1076"/>
          <ac:grpSpMkLst>
            <pc:docMk/>
            <pc:sldMk cId="1613062282" sldId="268"/>
            <ac:grpSpMk id="33" creationId="{241E0343-5D65-B24B-9037-3388C9D4F372}"/>
          </ac:grpSpMkLst>
        </pc:grpChg>
        <pc:picChg chg="add del mod">
          <ac:chgData name="Davide Civolani" userId="12bddb2ad6806365" providerId="LiveId" clId="{2A05BFF4-05B4-4943-9637-C2B46E85C3C5}" dt="2019-12-13T12:05:00.661" v="7903"/>
          <ac:picMkLst>
            <pc:docMk/>
            <pc:sldMk cId="1613062282" sldId="268"/>
            <ac:picMk id="19" creationId="{88235B00-AB6B-E949-9AFA-549DEDC5B36A}"/>
          </ac:picMkLst>
        </pc:picChg>
        <pc:picChg chg="mod topLvl modCrop">
          <ac:chgData name="Davide Civolani" userId="12bddb2ad6806365" providerId="LiveId" clId="{2A05BFF4-05B4-4943-9637-C2B46E85C3C5}" dt="2019-12-10T22:21:20.739" v="7822" actId="1035"/>
          <ac:picMkLst>
            <pc:docMk/>
            <pc:sldMk cId="1613062282" sldId="268"/>
            <ac:picMk id="20" creationId="{F7F7A6D7-F49D-0144-9911-3BC06A424D67}"/>
          </ac:picMkLst>
        </pc:picChg>
        <pc:picChg chg="del mod topLvl">
          <ac:chgData name="Davide Civolani" userId="12bddb2ad6806365" providerId="LiveId" clId="{2A05BFF4-05B4-4943-9637-C2B46E85C3C5}" dt="2019-12-10T22:17:57.328" v="7781"/>
          <ac:picMkLst>
            <pc:docMk/>
            <pc:sldMk cId="1613062282" sldId="268"/>
            <ac:picMk id="21" creationId="{3B3CDDDC-5A45-4344-9034-261FFBA2AF23}"/>
          </ac:picMkLst>
        </pc:picChg>
        <pc:picChg chg="add del">
          <ac:chgData name="Davide Civolani" userId="12bddb2ad6806365" providerId="LiveId" clId="{2A05BFF4-05B4-4943-9637-C2B46E85C3C5}" dt="2019-12-13T12:04:59.460" v="7897"/>
          <ac:picMkLst>
            <pc:docMk/>
            <pc:sldMk cId="1613062282" sldId="268"/>
            <ac:picMk id="21" creationId="{5FE94F53-AFC9-1545-B13F-7BDA760F5B4E}"/>
          </ac:picMkLst>
        </pc:picChg>
        <pc:picChg chg="add del">
          <ac:chgData name="Davide Civolani" userId="12bddb2ad6806365" providerId="LiveId" clId="{2A05BFF4-05B4-4943-9637-C2B46E85C3C5}" dt="2019-12-10T22:19:00.642" v="7788"/>
          <ac:picMkLst>
            <pc:docMk/>
            <pc:sldMk cId="1613062282" sldId="268"/>
            <ac:picMk id="23" creationId="{7BDA83BF-1D22-A44B-982F-31BE17F93F68}"/>
          </ac:picMkLst>
        </pc:picChg>
        <pc:picChg chg="add del mod">
          <ac:chgData name="Davide Civolani" userId="12bddb2ad6806365" providerId="LiveId" clId="{2A05BFF4-05B4-4943-9637-C2B46E85C3C5}" dt="2019-12-10T22:19:57.269" v="7802"/>
          <ac:picMkLst>
            <pc:docMk/>
            <pc:sldMk cId="1613062282" sldId="268"/>
            <ac:picMk id="25" creationId="{A73D3716-6FDD-3D45-996B-0EEC0016E366}"/>
          </ac:picMkLst>
        </pc:picChg>
        <pc:picChg chg="add del mod">
          <ac:chgData name="Davide Civolani" userId="12bddb2ad6806365" providerId="LiveId" clId="{2A05BFF4-05B4-4943-9637-C2B46E85C3C5}" dt="2019-12-10T22:20:09.446" v="7807"/>
          <ac:picMkLst>
            <pc:docMk/>
            <pc:sldMk cId="1613062282" sldId="268"/>
            <ac:picMk id="26" creationId="{DFC7B473-BC75-6941-A13C-EA0A96D2C85B}"/>
          </ac:picMkLst>
        </pc:picChg>
        <pc:picChg chg="add del mod">
          <ac:chgData name="Davide Civolani" userId="12bddb2ad6806365" providerId="LiveId" clId="{2A05BFF4-05B4-4943-9637-C2B46E85C3C5}" dt="2019-12-10T22:20:22.541" v="7814"/>
          <ac:picMkLst>
            <pc:docMk/>
            <pc:sldMk cId="1613062282" sldId="268"/>
            <ac:picMk id="28" creationId="{676A7C23-5175-0D4A-9772-BECE75E13880}"/>
          </ac:picMkLst>
        </pc:picChg>
        <pc:picChg chg="add del mod">
          <ac:chgData name="Davide Civolani" userId="12bddb2ad6806365" providerId="LiveId" clId="{2A05BFF4-05B4-4943-9637-C2B46E85C3C5}" dt="2019-12-10T22:21:18.558" v="7821"/>
          <ac:picMkLst>
            <pc:docMk/>
            <pc:sldMk cId="1613062282" sldId="268"/>
            <ac:picMk id="29" creationId="{237523D0-2625-1F4C-ABB6-B28146F85C50}"/>
          </ac:picMkLst>
        </pc:picChg>
        <pc:picChg chg="add">
          <ac:chgData name="Davide Civolani" userId="12bddb2ad6806365" providerId="LiveId" clId="{2A05BFF4-05B4-4943-9637-C2B46E85C3C5}" dt="2019-12-10T22:21:22.678" v="7823"/>
          <ac:picMkLst>
            <pc:docMk/>
            <pc:sldMk cId="1613062282" sldId="268"/>
            <ac:picMk id="30" creationId="{28EFFC21-5D5B-4F4D-907B-CCAC7A003C3B}"/>
          </ac:picMkLst>
        </pc:picChg>
        <pc:picChg chg="mod">
          <ac:chgData name="Davide Civolani" userId="12bddb2ad6806365" providerId="LiveId" clId="{2A05BFF4-05B4-4943-9637-C2B46E85C3C5}" dt="2019-12-13T12:06:17.484" v="7927" actId="1037"/>
          <ac:picMkLst>
            <pc:docMk/>
            <pc:sldMk cId="1613062282" sldId="268"/>
            <ac:picMk id="35" creationId="{66D9EBC3-96D4-A148-AA42-8C93559668CD}"/>
          </ac:picMkLst>
        </pc:picChg>
        <pc:picChg chg="mod">
          <ac:chgData name="Davide Civolani" userId="12bddb2ad6806365" providerId="LiveId" clId="{2A05BFF4-05B4-4943-9637-C2B46E85C3C5}" dt="2019-12-13T12:04:59.840" v="7899" actId="1076"/>
          <ac:picMkLst>
            <pc:docMk/>
            <pc:sldMk cId="1613062282" sldId="268"/>
            <ac:picMk id="50" creationId="{AD24F6E3-2998-1540-8C34-6EDECAB049C2}"/>
          </ac:picMkLst>
        </pc:picChg>
        <pc:picChg chg="mod">
          <ac:chgData name="Davide Civolani" userId="12bddb2ad6806365" providerId="LiveId" clId="{2A05BFF4-05B4-4943-9637-C2B46E85C3C5}" dt="2019-12-13T12:04:59.840" v="7899" actId="1076"/>
          <ac:picMkLst>
            <pc:docMk/>
            <pc:sldMk cId="1613062282" sldId="268"/>
            <ac:picMk id="56" creationId="{2D40071B-F5C1-9D40-BEC9-9DC3A41CB774}"/>
          </ac:picMkLst>
        </pc:picChg>
        <pc:picChg chg="mod">
          <ac:chgData name="Davide Civolani" userId="12bddb2ad6806365" providerId="LiveId" clId="{2A05BFF4-05B4-4943-9637-C2B46E85C3C5}" dt="2019-12-13T12:04:59.840" v="7899" actId="1076"/>
          <ac:picMkLst>
            <pc:docMk/>
            <pc:sldMk cId="1613062282" sldId="268"/>
            <ac:picMk id="62" creationId="{D87B9E47-B80D-5A42-BC1A-462EDA93075D}"/>
          </ac:picMkLst>
        </pc:picChg>
        <pc:picChg chg="mod">
          <ac:chgData name="Davide Civolani" userId="12bddb2ad6806365" providerId="LiveId" clId="{2A05BFF4-05B4-4943-9637-C2B46E85C3C5}" dt="2019-12-13T12:04:59.840" v="7899" actId="1076"/>
          <ac:picMkLst>
            <pc:docMk/>
            <pc:sldMk cId="1613062282" sldId="268"/>
            <ac:picMk id="65" creationId="{48911342-176B-A043-8D8A-DE2E84BD19E1}"/>
          </ac:picMkLst>
        </pc:picChg>
        <pc:cxnChg chg="mod">
          <ac:chgData name="Davide Civolani" userId="12bddb2ad6806365" providerId="LiveId" clId="{2A05BFF4-05B4-4943-9637-C2B46E85C3C5}" dt="2019-12-13T12:06:10.599" v="7914" actId="14100"/>
          <ac:cxnSpMkLst>
            <pc:docMk/>
            <pc:sldMk cId="1613062282" sldId="268"/>
            <ac:cxnSpMk id="76" creationId="{442EA2FC-98BC-504E-B40A-A141408046F8}"/>
          </ac:cxnSpMkLst>
        </pc:cxnChg>
      </pc:sldChg>
      <pc:sldChg chg="addSp delSp modSp add mod">
        <pc:chgData name="Davide Civolani" userId="12bddb2ad6806365" providerId="LiveId" clId="{2A05BFF4-05B4-4943-9637-C2B46E85C3C5}" dt="2019-12-10T21:23:43.419" v="7682" actId="14100"/>
        <pc:sldMkLst>
          <pc:docMk/>
          <pc:sldMk cId="605556571" sldId="269"/>
        </pc:sldMkLst>
        <pc:spChg chg="mod">
          <ac:chgData name="Davide Civolani" userId="12bddb2ad6806365" providerId="LiveId" clId="{2A05BFF4-05B4-4943-9637-C2B46E85C3C5}" dt="2019-12-10T14:36:20.283" v="7554" actId="207"/>
          <ac:spMkLst>
            <pc:docMk/>
            <pc:sldMk cId="605556571" sldId="269"/>
            <ac:spMk id="2" creationId="{C121D1CA-9199-FC4C-8F87-E20C7106CE17}"/>
          </ac:spMkLst>
        </pc:spChg>
        <pc:spChg chg="mod">
          <ac:chgData name="Davide Civolani" userId="12bddb2ad6806365" providerId="LiveId" clId="{2A05BFF4-05B4-4943-9637-C2B46E85C3C5}" dt="2019-12-10T14:39:28.824" v="7566" actId="1076"/>
          <ac:spMkLst>
            <pc:docMk/>
            <pc:sldMk cId="605556571" sldId="269"/>
            <ac:spMk id="3" creationId="{A2CECDD9-8ABD-8A40-B47C-E4E2BD6DBFC3}"/>
          </ac:spMkLst>
        </pc:spChg>
        <pc:spChg chg="del">
          <ac:chgData name="Davide Civolani" userId="12bddb2ad6806365" providerId="LiveId" clId="{2A05BFF4-05B4-4943-9637-C2B46E85C3C5}" dt="2019-12-10T11:50:09.821" v="7206" actId="1957"/>
          <ac:spMkLst>
            <pc:docMk/>
            <pc:sldMk cId="605556571" sldId="269"/>
            <ac:spMk id="4" creationId="{110E4858-A0AD-FE4E-BE19-528567146159}"/>
          </ac:spMkLst>
        </pc:spChg>
        <pc:spChg chg="add del">
          <ac:chgData name="Davide Civolani" userId="12bddb2ad6806365" providerId="LiveId" clId="{2A05BFF4-05B4-4943-9637-C2B46E85C3C5}" dt="2019-12-10T14:35:10.717" v="7547"/>
          <ac:spMkLst>
            <pc:docMk/>
            <pc:sldMk cId="605556571" sldId="269"/>
            <ac:spMk id="8" creationId="{01D4E179-7C5A-6F43-81A6-E9205E20F2D2}"/>
          </ac:spMkLst>
        </pc:spChg>
        <pc:spChg chg="add del mod">
          <ac:chgData name="Davide Civolani" userId="12bddb2ad6806365" providerId="LiveId" clId="{2A05BFF4-05B4-4943-9637-C2B46E85C3C5}" dt="2019-12-10T14:35:29.291" v="7551" actId="478"/>
          <ac:spMkLst>
            <pc:docMk/>
            <pc:sldMk cId="605556571" sldId="269"/>
            <ac:spMk id="9" creationId="{E0E7F71D-74A4-AB42-AB72-4E447E952F03}"/>
          </ac:spMkLst>
        </pc:spChg>
        <pc:spChg chg="add del mod">
          <ac:chgData name="Davide Civolani" userId="12bddb2ad6806365" providerId="LiveId" clId="{2A05BFF4-05B4-4943-9637-C2B46E85C3C5}" dt="2019-12-10T14:39:30.368" v="7568"/>
          <ac:spMkLst>
            <pc:docMk/>
            <pc:sldMk cId="605556571" sldId="269"/>
            <ac:spMk id="11" creationId="{F70B1AE0-189C-EA4F-B738-713EF6B6BAFF}"/>
          </ac:spMkLst>
        </pc:spChg>
        <pc:graphicFrameChg chg="add mod">
          <ac:chgData name="Davide Civolani" userId="12bddb2ad6806365" providerId="LiveId" clId="{2A05BFF4-05B4-4943-9637-C2B46E85C3C5}" dt="2019-12-10T21:23:43.419" v="7682" actId="14100"/>
          <ac:graphicFrameMkLst>
            <pc:docMk/>
            <pc:sldMk cId="605556571" sldId="269"/>
            <ac:graphicFrameMk id="5" creationId="{1BBD81CD-EC95-1546-B5C6-4A74AA308786}"/>
          </ac:graphicFrameMkLst>
        </pc:graphicFrameChg>
        <pc:graphicFrameChg chg="add mod">
          <ac:chgData name="Davide Civolani" userId="12bddb2ad6806365" providerId="LiveId" clId="{2A05BFF4-05B4-4943-9637-C2B46E85C3C5}" dt="2019-12-10T15:00:33.947" v="7616" actId="1076"/>
          <ac:graphicFrameMkLst>
            <pc:docMk/>
            <pc:sldMk cId="605556571" sldId="269"/>
            <ac:graphicFrameMk id="6" creationId="{DABCBCE3-2875-3946-8EFC-D3CFA197B86E}"/>
          </ac:graphicFrameMkLst>
        </pc:graphicFrameChg>
        <pc:picChg chg="add del mod">
          <ac:chgData name="Davide Civolani" userId="12bddb2ad6806365" providerId="LiveId" clId="{2A05BFF4-05B4-4943-9637-C2B46E85C3C5}" dt="2019-12-10T14:34:51.809" v="7543" actId="478"/>
          <ac:picMkLst>
            <pc:docMk/>
            <pc:sldMk cId="605556571" sldId="269"/>
            <ac:picMk id="7" creationId="{6EC88235-9A58-5C45-9BA8-651324365CD4}"/>
          </ac:picMkLst>
        </pc:picChg>
        <pc:picChg chg="add del mod">
          <ac:chgData name="Davide Civolani" userId="12bddb2ad6806365" providerId="LiveId" clId="{2A05BFF4-05B4-4943-9637-C2B46E85C3C5}" dt="2019-12-10T14:38:01.805" v="7562" actId="478"/>
          <ac:picMkLst>
            <pc:docMk/>
            <pc:sldMk cId="605556571" sldId="269"/>
            <ac:picMk id="10" creationId="{DD6C99CC-637F-334E-A30F-1D1DA7BB90F0}"/>
          </ac:picMkLst>
        </pc:picChg>
      </pc:sldChg>
      <pc:sldChg chg="delSp modSp add">
        <pc:chgData name="Davide Civolani" userId="12bddb2ad6806365" providerId="LiveId" clId="{2A05BFF4-05B4-4943-9637-C2B46E85C3C5}" dt="2019-12-13T11:57:42.847" v="7853" actId="20577"/>
        <pc:sldMkLst>
          <pc:docMk/>
          <pc:sldMk cId="1549954987" sldId="270"/>
        </pc:sldMkLst>
        <pc:spChg chg="mod">
          <ac:chgData name="Davide Civolani" userId="12bddb2ad6806365" providerId="LiveId" clId="{2A05BFF4-05B4-4943-9637-C2B46E85C3C5}" dt="2019-12-10T14:40:11.345" v="7571" actId="207"/>
          <ac:spMkLst>
            <pc:docMk/>
            <pc:sldMk cId="1549954987" sldId="270"/>
            <ac:spMk id="2" creationId="{8740C85A-7496-6441-9DDD-D924CC81BEA8}"/>
          </ac:spMkLst>
        </pc:spChg>
        <pc:spChg chg="mod">
          <ac:chgData name="Davide Civolani" userId="12bddb2ad6806365" providerId="LiveId" clId="{2A05BFF4-05B4-4943-9637-C2B46E85C3C5}" dt="2019-12-13T11:57:42.847" v="7853" actId="20577"/>
          <ac:spMkLst>
            <pc:docMk/>
            <pc:sldMk cId="1549954987" sldId="270"/>
            <ac:spMk id="3" creationId="{66503984-E5F2-5249-84DE-49287DFBAD21}"/>
          </ac:spMkLst>
        </pc:spChg>
        <pc:spChg chg="del">
          <ac:chgData name="Davide Civolani" userId="12bddb2ad6806365" providerId="LiveId" clId="{2A05BFF4-05B4-4943-9637-C2B46E85C3C5}" dt="2019-12-09T18:00:35.456" v="2693" actId="478"/>
          <ac:spMkLst>
            <pc:docMk/>
            <pc:sldMk cId="1549954987" sldId="270"/>
            <ac:spMk id="4" creationId="{9C208D90-4048-2E40-824D-B18B9D7BF919}"/>
          </ac:spMkLst>
        </pc:spChg>
      </pc:sldChg>
      <pc:sldChg chg="modSp add">
        <pc:chgData name="Davide Civolani" userId="12bddb2ad6806365" providerId="LiveId" clId="{2A05BFF4-05B4-4943-9637-C2B46E85C3C5}" dt="2019-12-10T14:40:03.760" v="7570" actId="207"/>
        <pc:sldMkLst>
          <pc:docMk/>
          <pc:sldMk cId="3604897331" sldId="271"/>
        </pc:sldMkLst>
        <pc:spChg chg="mod">
          <ac:chgData name="Davide Civolani" userId="12bddb2ad6806365" providerId="LiveId" clId="{2A05BFF4-05B4-4943-9637-C2B46E85C3C5}" dt="2019-12-10T14:40:03.760" v="7570" actId="207"/>
          <ac:spMkLst>
            <pc:docMk/>
            <pc:sldMk cId="3604897331" sldId="271"/>
            <ac:spMk id="2" creationId="{8740C85A-7496-6441-9DDD-D924CC81BEA8}"/>
          </ac:spMkLst>
        </pc:spChg>
        <pc:spChg chg="mod">
          <ac:chgData name="Davide Civolani" userId="12bddb2ad6806365" providerId="LiveId" clId="{2A05BFF4-05B4-4943-9637-C2B46E85C3C5}" dt="2019-12-10T11:36:49.231" v="6235" actId="20577"/>
          <ac:spMkLst>
            <pc:docMk/>
            <pc:sldMk cId="3604897331" sldId="271"/>
            <ac:spMk id="3" creationId="{66503984-E5F2-5249-84DE-49287DFBAD21}"/>
          </ac:spMkLst>
        </pc:spChg>
      </pc:sldChg>
      <pc:sldChg chg="addSp delSp modSp add setBg">
        <pc:chgData name="Davide Civolani" userId="12bddb2ad6806365" providerId="LiveId" clId="{2A05BFF4-05B4-4943-9637-C2B46E85C3C5}" dt="2019-12-13T14:56:59.730" v="8195" actId="404"/>
        <pc:sldMkLst>
          <pc:docMk/>
          <pc:sldMk cId="3939387027" sldId="272"/>
        </pc:sldMkLst>
        <pc:spChg chg="add del mod">
          <ac:chgData name="Davide Civolani" userId="12bddb2ad6806365" providerId="LiveId" clId="{2A05BFF4-05B4-4943-9637-C2B46E85C3C5}" dt="2019-12-09T19:20:11.379" v="4900"/>
          <ac:spMkLst>
            <pc:docMk/>
            <pc:sldMk cId="3939387027" sldId="272"/>
            <ac:spMk id="2" creationId="{F0D7E086-C62C-F541-BD39-24C01902B6EE}"/>
          </ac:spMkLst>
        </pc:spChg>
        <pc:spChg chg="mod">
          <ac:chgData name="Davide Civolani" userId="12bddb2ad6806365" providerId="LiveId" clId="{2A05BFF4-05B4-4943-9637-C2B46E85C3C5}" dt="2019-12-10T10:51:58.190" v="5120" actId="20577"/>
          <ac:spMkLst>
            <pc:docMk/>
            <pc:sldMk cId="3939387027" sldId="272"/>
            <ac:spMk id="12" creationId="{AF961C77-AB28-A047-B8A8-042B5760F844}"/>
          </ac:spMkLst>
        </pc:spChg>
        <pc:spChg chg="mod">
          <ac:chgData name="Davide Civolani" userId="12bddb2ad6806365" providerId="LiveId" clId="{2A05BFF4-05B4-4943-9637-C2B46E85C3C5}" dt="2019-12-13T14:56:59.730" v="8195" actId="404"/>
          <ac:spMkLst>
            <pc:docMk/>
            <pc:sldMk cId="3939387027" sldId="272"/>
            <ac:spMk id="17" creationId="{D92109A3-E654-AF41-8AE9-51F03812C71E}"/>
          </ac:spMkLst>
        </pc:spChg>
        <pc:spChg chg="mod">
          <ac:chgData name="Davide Civolani" userId="12bddb2ad6806365" providerId="LiveId" clId="{2A05BFF4-05B4-4943-9637-C2B46E85C3C5}" dt="2019-12-10T21:23:11.818" v="7680" actId="113"/>
          <ac:spMkLst>
            <pc:docMk/>
            <pc:sldMk cId="3939387027" sldId="272"/>
            <ac:spMk id="20" creationId="{4C93A954-5CCC-6244-BE9F-70AE74989497}"/>
          </ac:spMkLst>
        </pc:spChg>
        <pc:picChg chg="add del mod">
          <ac:chgData name="Davide Civolani" userId="12bddb2ad6806365" providerId="LiveId" clId="{2A05BFF4-05B4-4943-9637-C2B46E85C3C5}" dt="2019-12-10T21:22:55.362" v="7676" actId="14861"/>
          <ac:picMkLst>
            <pc:docMk/>
            <pc:sldMk cId="3939387027" sldId="272"/>
            <ac:picMk id="8" creationId="{907D9527-0C75-3045-A9BF-5A827BE7B91D}"/>
          </ac:picMkLst>
        </pc:picChg>
        <pc:picChg chg="add del mod">
          <ac:chgData name="Davide Civolani" userId="12bddb2ad6806365" providerId="LiveId" clId="{2A05BFF4-05B4-4943-9637-C2B46E85C3C5}" dt="2019-12-09T19:21:01.336" v="4910"/>
          <ac:picMkLst>
            <pc:docMk/>
            <pc:sldMk cId="3939387027" sldId="272"/>
            <ac:picMk id="9" creationId="{BFB97A5F-978C-F247-91F0-2EE66FC1A8C6}"/>
          </ac:picMkLst>
        </pc:picChg>
        <pc:picChg chg="mod">
          <ac:chgData name="Davide Civolani" userId="12bddb2ad6806365" providerId="LiveId" clId="{2A05BFF4-05B4-4943-9637-C2B46E85C3C5}" dt="2019-12-13T14:46:37.619" v="8173" actId="14100"/>
          <ac:picMkLst>
            <pc:docMk/>
            <pc:sldMk cId="3939387027" sldId="272"/>
            <ac:picMk id="10" creationId="{EB8F6B6D-81B9-3F43-A2C3-5C43621C6920}"/>
          </ac:picMkLst>
        </pc:picChg>
      </pc:sldChg>
      <pc:sldChg chg="addSp modSp">
        <pc:chgData name="Davide Civolani" userId="12bddb2ad6806365" providerId="LiveId" clId="{2A05BFF4-05B4-4943-9637-C2B46E85C3C5}" dt="2019-12-10T21:20:24.257" v="7668" actId="1036"/>
        <pc:sldMkLst>
          <pc:docMk/>
          <pc:sldMk cId="648474831" sldId="274"/>
        </pc:sldMkLst>
        <pc:picChg chg="add mod">
          <ac:chgData name="Davide Civolani" userId="12bddb2ad6806365" providerId="LiveId" clId="{2A05BFF4-05B4-4943-9637-C2B46E85C3C5}" dt="2019-12-10T21:20:24.257" v="7668" actId="1036"/>
          <ac:picMkLst>
            <pc:docMk/>
            <pc:sldMk cId="648474831" sldId="274"/>
            <ac:picMk id="3" creationId="{EDFDFCEC-C769-4D4F-B2FA-6B8CB150B432}"/>
          </ac:picMkLst>
        </pc:picChg>
      </pc:sldChg>
      <pc:sldChg chg="modSp">
        <pc:chgData name="Davide Civolani" userId="12bddb2ad6806365" providerId="LiveId" clId="{2A05BFF4-05B4-4943-9637-C2B46E85C3C5}" dt="2019-12-13T11:56:18.376" v="7839" actId="14100"/>
        <pc:sldMkLst>
          <pc:docMk/>
          <pc:sldMk cId="3740921806" sldId="275"/>
        </pc:sldMkLst>
        <pc:spChg chg="mod">
          <ac:chgData name="Davide Civolani" userId="12bddb2ad6806365" providerId="LiveId" clId="{2A05BFF4-05B4-4943-9637-C2B46E85C3C5}" dt="2019-12-13T11:56:18.376" v="7839" actId="14100"/>
          <ac:spMkLst>
            <pc:docMk/>
            <pc:sldMk cId="3740921806" sldId="275"/>
            <ac:spMk id="7" creationId="{0BC2C6FA-39F1-4F15-B946-13566FE7F464}"/>
          </ac:spMkLst>
        </pc:spChg>
      </pc:sldChg>
      <pc:sldChg chg="add del">
        <pc:chgData name="Davide Civolani" userId="12bddb2ad6806365" providerId="LiveId" clId="{2A05BFF4-05B4-4943-9637-C2B46E85C3C5}" dt="2019-12-13T12:14:49.250" v="8039"/>
        <pc:sldMkLst>
          <pc:docMk/>
          <pc:sldMk cId="3242412778" sldId="279"/>
        </pc:sldMkLst>
      </pc:sldChg>
      <pc:sldMasterChg chg="addSp delSp modSp">
        <pc:chgData name="Davide Civolani" userId="12bddb2ad6806365" providerId="LiveId" clId="{2A05BFF4-05B4-4943-9637-C2B46E85C3C5}" dt="2019-12-09T18:59:07.378" v="4862" actId="478"/>
        <pc:sldMasterMkLst>
          <pc:docMk/>
          <pc:sldMasterMk cId="268815024" sldId="2147483648"/>
        </pc:sldMasterMkLst>
        <pc:cxnChg chg="add del mod">
          <ac:chgData name="Davide Civolani" userId="12bddb2ad6806365" providerId="LiveId" clId="{2A05BFF4-05B4-4943-9637-C2B46E85C3C5}" dt="2019-12-09T18:59:07.378" v="4862" actId="478"/>
          <ac:cxnSpMkLst>
            <pc:docMk/>
            <pc:sldMasterMk cId="268815024" sldId="2147483648"/>
            <ac:cxnSpMk id="8" creationId="{E4346A8E-2A65-6E43-B146-01F49E885EA4}"/>
          </ac:cxnSpMkLst>
        </pc:cxnChg>
      </pc:sldMasterChg>
    </pc:docChg>
  </pc:docChgLst>
  <pc:docChgLst>
    <pc:chgData name="Davide Civolani" userId="12bddb2ad6806365" providerId="LiveId" clId="{F82209AE-4751-4EE9-AFF3-B12A89F2D348}"/>
    <pc:docChg chg="undo redo custSel mod addSld delSld modSld sldOrd delMainMaster modMainMaster">
      <pc:chgData name="Davide Civolani" userId="12bddb2ad6806365" providerId="LiveId" clId="{F82209AE-4751-4EE9-AFF3-B12A89F2D348}" dt="2019-12-16T09:12:58.678" v="12508"/>
      <pc:docMkLst>
        <pc:docMk/>
      </pc:docMkLst>
      <pc:sldChg chg="addSp delSp modSp del">
        <pc:chgData name="Davide Civolani" userId="12bddb2ad6806365" providerId="LiveId" clId="{F82209AE-4751-4EE9-AFF3-B12A89F2D348}" dt="2019-12-12T13:21:38.313" v="10971" actId="2696"/>
        <pc:sldMkLst>
          <pc:docMk/>
          <pc:sldMk cId="1547235093" sldId="256"/>
        </pc:sldMkLst>
        <pc:spChg chg="del mod">
          <ac:chgData name="Davide Civolani" userId="12bddb2ad6806365" providerId="LiveId" clId="{F82209AE-4751-4EE9-AFF3-B12A89F2D348}" dt="2019-12-11T11:18:33.204" v="10163" actId="478"/>
          <ac:spMkLst>
            <pc:docMk/>
            <pc:sldMk cId="1547235093" sldId="256"/>
            <ac:spMk id="3" creationId="{FEE09F4A-DDE3-FB42-9D77-94D8AD16BF7C}"/>
          </ac:spMkLst>
        </pc:spChg>
        <pc:spChg chg="add del mod">
          <ac:chgData name="Davide Civolani" userId="12bddb2ad6806365" providerId="LiveId" clId="{F82209AE-4751-4EE9-AFF3-B12A89F2D348}" dt="2019-12-11T11:18:35.960" v="10164" actId="478"/>
          <ac:spMkLst>
            <pc:docMk/>
            <pc:sldMk cId="1547235093" sldId="256"/>
            <ac:spMk id="5" creationId="{6D57541C-8C90-4DEB-8A17-CA6DA900A280}"/>
          </ac:spMkLst>
        </pc:spChg>
        <pc:spChg chg="add">
          <ac:chgData name="Davide Civolani" userId="12bddb2ad6806365" providerId="LiveId" clId="{F82209AE-4751-4EE9-AFF3-B12A89F2D348}" dt="2019-12-11T11:18:43.008" v="10165"/>
          <ac:spMkLst>
            <pc:docMk/>
            <pc:sldMk cId="1547235093" sldId="256"/>
            <ac:spMk id="10" creationId="{AB5797A3-A5C1-45D6-80AF-D9F8277BCF61}"/>
          </ac:spMkLst>
        </pc:spChg>
      </pc:sldChg>
      <pc:sldChg chg="addSp delSp modSp del">
        <pc:chgData name="Davide Civolani" userId="12bddb2ad6806365" providerId="LiveId" clId="{F82209AE-4751-4EE9-AFF3-B12A89F2D348}" dt="2019-12-12T13:21:34.734" v="10970" actId="2696"/>
        <pc:sldMkLst>
          <pc:docMk/>
          <pc:sldMk cId="2971841378" sldId="257"/>
        </pc:sldMkLst>
        <pc:spChg chg="mod">
          <ac:chgData name="Davide Civolani" userId="12bddb2ad6806365" providerId="LiveId" clId="{F82209AE-4751-4EE9-AFF3-B12A89F2D348}" dt="2019-12-07T18:42:23.597" v="5831" actId="20577"/>
          <ac:spMkLst>
            <pc:docMk/>
            <pc:sldMk cId="2971841378" sldId="257"/>
            <ac:spMk id="3" creationId="{00000000-0000-0000-0000-000000000000}"/>
          </ac:spMkLst>
        </pc:spChg>
        <pc:spChg chg="mod">
          <ac:chgData name="Davide Civolani" userId="12bddb2ad6806365" providerId="LiveId" clId="{F82209AE-4751-4EE9-AFF3-B12A89F2D348}" dt="2019-12-07T14:55:21.556" v="1253" actId="790"/>
          <ac:spMkLst>
            <pc:docMk/>
            <pc:sldMk cId="2971841378" sldId="257"/>
            <ac:spMk id="4" creationId="{00000000-0000-0000-0000-000000000000}"/>
          </ac:spMkLst>
        </pc:spChg>
        <pc:spChg chg="mod">
          <ac:chgData name="Davide Civolani" userId="12bddb2ad6806365" providerId="LiveId" clId="{F82209AE-4751-4EE9-AFF3-B12A89F2D348}" dt="2019-12-10T17:58:39.778" v="6670" actId="2711"/>
          <ac:spMkLst>
            <pc:docMk/>
            <pc:sldMk cId="2971841378" sldId="257"/>
            <ac:spMk id="5" creationId="{8484ED1C-8A5F-A44F-BEF6-E8D1B2E26224}"/>
          </ac:spMkLst>
        </pc:spChg>
        <pc:spChg chg="mod">
          <ac:chgData name="Davide Civolani" userId="12bddb2ad6806365" providerId="LiveId" clId="{F82209AE-4751-4EE9-AFF3-B12A89F2D348}" dt="2019-12-10T17:58:39.778" v="6670" actId="2711"/>
          <ac:spMkLst>
            <pc:docMk/>
            <pc:sldMk cId="2971841378" sldId="257"/>
            <ac:spMk id="13" creationId="{7744CC68-9104-C84C-8634-87913682524B}"/>
          </ac:spMkLst>
        </pc:spChg>
        <pc:picChg chg="mod">
          <ac:chgData name="Davide Civolani" userId="12bddb2ad6806365" providerId="LiveId" clId="{F82209AE-4751-4EE9-AFF3-B12A89F2D348}" dt="2019-12-09T13:37:35.885" v="6134" actId="1076"/>
          <ac:picMkLst>
            <pc:docMk/>
            <pc:sldMk cId="2971841378" sldId="257"/>
            <ac:picMk id="6" creationId="{00000000-0000-0000-0000-000000000000}"/>
          </ac:picMkLst>
        </pc:picChg>
        <pc:picChg chg="add del">
          <ac:chgData name="Davide Civolani" userId="12bddb2ad6806365" providerId="LiveId" clId="{F82209AE-4751-4EE9-AFF3-B12A89F2D348}" dt="2019-12-09T13:36:37.043" v="6125"/>
          <ac:picMkLst>
            <pc:docMk/>
            <pc:sldMk cId="2971841378" sldId="257"/>
            <ac:picMk id="7" creationId="{20BEE349-A6A7-4936-8B0D-6E6B06A3490D}"/>
          </ac:picMkLst>
        </pc:picChg>
        <pc:picChg chg="add del mod">
          <ac:chgData name="Davide Civolani" userId="12bddb2ad6806365" providerId="LiveId" clId="{F82209AE-4751-4EE9-AFF3-B12A89F2D348}" dt="2019-12-10T17:56:15.599" v="6664" actId="478"/>
          <ac:picMkLst>
            <pc:docMk/>
            <pc:sldMk cId="2971841378" sldId="257"/>
            <ac:picMk id="21" creationId="{7FA3F1BE-DC5A-402B-A6BB-F1687DE5EDFC}"/>
          </ac:picMkLst>
        </pc:picChg>
      </pc:sldChg>
      <pc:sldChg chg="addSp delSp modSp ord modNotesTx">
        <pc:chgData name="Davide Civolani" userId="12bddb2ad6806365" providerId="LiveId" clId="{F82209AE-4751-4EE9-AFF3-B12A89F2D348}" dt="2019-12-16T08:35:56.218" v="12221" actId="20577"/>
        <pc:sldMkLst>
          <pc:docMk/>
          <pc:sldMk cId="1142997089" sldId="258"/>
        </pc:sldMkLst>
        <pc:spChg chg="add mod">
          <ac:chgData name="Davide Civolani" userId="12bddb2ad6806365" providerId="LiveId" clId="{F82209AE-4751-4EE9-AFF3-B12A89F2D348}" dt="2019-12-09T13:40:19.615" v="6164" actId="14100"/>
          <ac:spMkLst>
            <pc:docMk/>
            <pc:sldMk cId="1142997089" sldId="258"/>
            <ac:spMk id="2" creationId="{89BEB943-2C4A-4DC7-8BF7-F1584933FA2A}"/>
          </ac:spMkLst>
        </pc:spChg>
        <pc:spChg chg="add mod">
          <ac:chgData name="Davide Civolani" userId="12bddb2ad6806365" providerId="LiveId" clId="{F82209AE-4751-4EE9-AFF3-B12A89F2D348}" dt="2019-12-16T08:35:56.218" v="12221" actId="20577"/>
          <ac:spMkLst>
            <pc:docMk/>
            <pc:sldMk cId="1142997089" sldId="258"/>
            <ac:spMk id="4" creationId="{EE0618B9-F6C0-44F9-8166-6E4CC521FBDA}"/>
          </ac:spMkLst>
        </pc:spChg>
        <pc:spChg chg="add del mod">
          <ac:chgData name="Davide Civolani" userId="12bddb2ad6806365" providerId="LiveId" clId="{F82209AE-4751-4EE9-AFF3-B12A89F2D348}" dt="2019-12-07T15:31:30.274" v="1887"/>
          <ac:spMkLst>
            <pc:docMk/>
            <pc:sldMk cId="1142997089" sldId="258"/>
            <ac:spMk id="5" creationId="{E41042D5-147C-4FC7-9B57-979824F9FD0B}"/>
          </ac:spMkLst>
        </pc:spChg>
        <pc:spChg chg="add del mod">
          <ac:chgData name="Davide Civolani" userId="12bddb2ad6806365" providerId="LiveId" clId="{F82209AE-4751-4EE9-AFF3-B12A89F2D348}" dt="2019-12-07T15:39:33.843" v="1922" actId="478"/>
          <ac:spMkLst>
            <pc:docMk/>
            <pc:sldMk cId="1142997089" sldId="258"/>
            <ac:spMk id="10" creationId="{874E230E-D013-424F-AF24-752D545993CA}"/>
          </ac:spMkLst>
        </pc:spChg>
        <pc:spChg chg="add del mod">
          <ac:chgData name="Davide Civolani" userId="12bddb2ad6806365" providerId="LiveId" clId="{F82209AE-4751-4EE9-AFF3-B12A89F2D348}" dt="2019-12-07T15:40:28.752" v="1943" actId="11529"/>
          <ac:spMkLst>
            <pc:docMk/>
            <pc:sldMk cId="1142997089" sldId="258"/>
            <ac:spMk id="11" creationId="{E1AFD0F9-77BE-4305-B948-F94B6EF6753A}"/>
          </ac:spMkLst>
        </pc:spChg>
        <pc:picChg chg="del">
          <ac:chgData name="Davide Civolani" userId="12bddb2ad6806365" providerId="LiveId" clId="{F82209AE-4751-4EE9-AFF3-B12A89F2D348}" dt="2019-12-09T13:35:47.299" v="6118" actId="478"/>
          <ac:picMkLst>
            <pc:docMk/>
            <pc:sldMk cId="1142997089" sldId="258"/>
            <ac:picMk id="3" creationId="{9E5DF6CB-F4A2-41C6-89BA-8B9A0F5DF38E}"/>
          </ac:picMkLst>
        </pc:picChg>
        <pc:picChg chg="add mod">
          <ac:chgData name="Davide Civolani" userId="12bddb2ad6806365" providerId="LiveId" clId="{F82209AE-4751-4EE9-AFF3-B12A89F2D348}" dt="2019-12-07T15:43:45.676" v="1986" actId="1076"/>
          <ac:picMkLst>
            <pc:docMk/>
            <pc:sldMk cId="1142997089" sldId="258"/>
            <ac:picMk id="7" creationId="{59F5E143-04C5-4948-8929-76B601BBC967}"/>
          </ac:picMkLst>
        </pc:picChg>
        <pc:picChg chg="add del mod">
          <ac:chgData name="Davide Civolani" userId="12bddb2ad6806365" providerId="LiveId" clId="{F82209AE-4751-4EE9-AFF3-B12A89F2D348}" dt="2019-12-07T15:37:04.190" v="1913" actId="478"/>
          <ac:picMkLst>
            <pc:docMk/>
            <pc:sldMk cId="1142997089" sldId="258"/>
            <ac:picMk id="8" creationId="{C71428E8-EE50-406C-A72E-7B993839A8A9}"/>
          </ac:picMkLst>
        </pc:picChg>
        <pc:picChg chg="add del mod ord">
          <ac:chgData name="Davide Civolani" userId="12bddb2ad6806365" providerId="LiveId" clId="{F82209AE-4751-4EE9-AFF3-B12A89F2D348}" dt="2019-12-07T15:40:34.207" v="1944" actId="478"/>
          <ac:picMkLst>
            <pc:docMk/>
            <pc:sldMk cId="1142997089" sldId="258"/>
            <ac:picMk id="9" creationId="{242C5E3F-7AAC-4B85-B013-D309C9D7D55F}"/>
          </ac:picMkLst>
        </pc:picChg>
        <pc:picChg chg="add mod">
          <ac:chgData name="Davide Civolani" userId="12bddb2ad6806365" providerId="LiveId" clId="{F82209AE-4751-4EE9-AFF3-B12A89F2D348}" dt="2019-12-07T15:43:46.088" v="1987" actId="1076"/>
          <ac:picMkLst>
            <pc:docMk/>
            <pc:sldMk cId="1142997089" sldId="258"/>
            <ac:picMk id="2050" creationId="{669FD7F2-6E62-4640-B89C-BEC7412E1D2C}"/>
          </ac:picMkLst>
        </pc:picChg>
      </pc:sldChg>
      <pc:sldChg chg="addSp delSp modSp add mod setBg">
        <pc:chgData name="Davide Civolani" userId="12bddb2ad6806365" providerId="LiveId" clId="{F82209AE-4751-4EE9-AFF3-B12A89F2D348}" dt="2019-12-12T17:38:46.952" v="11796" actId="20577"/>
        <pc:sldMkLst>
          <pc:docMk/>
          <pc:sldMk cId="1431833946" sldId="259"/>
        </pc:sldMkLst>
        <pc:spChg chg="del mod">
          <ac:chgData name="Davide Civolani" userId="12bddb2ad6806365" providerId="LiveId" clId="{F82209AE-4751-4EE9-AFF3-B12A89F2D348}" dt="2019-12-07T15:09:46.018" v="1848"/>
          <ac:spMkLst>
            <pc:docMk/>
            <pc:sldMk cId="1431833946" sldId="259"/>
            <ac:spMk id="2" creationId="{3E31FA93-A3D5-42C6-AD14-B16E7EB5887A}"/>
          </ac:spMkLst>
        </pc:spChg>
        <pc:spChg chg="del mod">
          <ac:chgData name="Davide Civolani" userId="12bddb2ad6806365" providerId="LiveId" clId="{F82209AE-4751-4EE9-AFF3-B12A89F2D348}" dt="2019-12-07T15:09:46.018" v="1848"/>
          <ac:spMkLst>
            <pc:docMk/>
            <pc:sldMk cId="1431833946" sldId="259"/>
            <ac:spMk id="3" creationId="{46DF45F9-F410-4D07-B01E-F31C9C0C2EF3}"/>
          </ac:spMkLst>
        </pc:spChg>
        <pc:spChg chg="del mod">
          <ac:chgData name="Davide Civolani" userId="12bddb2ad6806365" providerId="LiveId" clId="{F82209AE-4751-4EE9-AFF3-B12A89F2D348}" dt="2019-12-07T15:09:46.018" v="1848"/>
          <ac:spMkLst>
            <pc:docMk/>
            <pc:sldMk cId="1431833946" sldId="259"/>
            <ac:spMk id="4" creationId="{36C58822-5189-4F12-83EF-E45D4D793B7F}"/>
          </ac:spMkLst>
        </pc:spChg>
        <pc:spChg chg="add mod">
          <ac:chgData name="Davide Civolani" userId="12bddb2ad6806365" providerId="LiveId" clId="{F82209AE-4751-4EE9-AFF3-B12A89F2D348}" dt="2019-12-07T17:12:33.498" v="4105" actId="20577"/>
          <ac:spMkLst>
            <pc:docMk/>
            <pc:sldMk cId="1431833946" sldId="259"/>
            <ac:spMk id="6" creationId="{0A5EF3A5-406E-4543-8C0E-5C119EF5FB15}"/>
          </ac:spMkLst>
        </pc:spChg>
        <pc:spChg chg="add mod">
          <ac:chgData name="Davide Civolani" userId="12bddb2ad6806365" providerId="LiveId" clId="{F82209AE-4751-4EE9-AFF3-B12A89F2D348}" dt="2019-12-12T17:38:46.952" v="11796" actId="20577"/>
          <ac:spMkLst>
            <pc:docMk/>
            <pc:sldMk cId="1431833946" sldId="259"/>
            <ac:spMk id="7" creationId="{0BC2C6FA-39F1-4F15-B946-13566FE7F464}"/>
          </ac:spMkLst>
        </pc:spChg>
        <pc:spChg chg="add del mod">
          <ac:chgData name="Davide Civolani" userId="12bddb2ad6806365" providerId="LiveId" clId="{F82209AE-4751-4EE9-AFF3-B12A89F2D348}" dt="2019-12-07T17:15:20.223" v="4119" actId="478"/>
          <ac:spMkLst>
            <pc:docMk/>
            <pc:sldMk cId="1431833946" sldId="259"/>
            <ac:spMk id="8" creationId="{5F34D53C-50FB-4215-AB4E-D76D3ED5FBEB}"/>
          </ac:spMkLst>
        </pc:spChg>
        <pc:spChg chg="add del">
          <ac:chgData name="Davide Civolani" userId="12bddb2ad6806365" providerId="LiveId" clId="{F82209AE-4751-4EE9-AFF3-B12A89F2D348}" dt="2019-12-07T15:09:35.112" v="1844" actId="26606"/>
          <ac:spMkLst>
            <pc:docMk/>
            <pc:sldMk cId="1431833946" sldId="259"/>
            <ac:spMk id="10" creationId="{E35A04CF-97D4-4FF7-B359-C546B1F62E54}"/>
          </ac:spMkLst>
        </pc:spChg>
        <pc:spChg chg="add del">
          <ac:chgData name="Davide Civolani" userId="12bddb2ad6806365" providerId="LiveId" clId="{F82209AE-4751-4EE9-AFF3-B12A89F2D348}" dt="2019-12-07T15:09:35.112" v="1844" actId="26606"/>
          <ac:spMkLst>
            <pc:docMk/>
            <pc:sldMk cId="1431833946" sldId="259"/>
            <ac:spMk id="12" creationId="{1DE7243B-5109-444B-8FAF-7437C66BC0E9}"/>
          </ac:spMkLst>
        </pc:spChg>
        <pc:spChg chg="add del">
          <ac:chgData name="Davide Civolani" userId="12bddb2ad6806365" providerId="LiveId" clId="{F82209AE-4751-4EE9-AFF3-B12A89F2D348}" dt="2019-12-07T15:09:35.112" v="1844" actId="26606"/>
          <ac:spMkLst>
            <pc:docMk/>
            <pc:sldMk cId="1431833946" sldId="259"/>
            <ac:spMk id="14" creationId="{4C5D6221-DA7B-4611-AA26-7D8E349FDE96}"/>
          </ac:spMkLst>
        </pc:spChg>
        <pc:spChg chg="add del">
          <ac:chgData name="Davide Civolani" userId="12bddb2ad6806365" providerId="LiveId" clId="{F82209AE-4751-4EE9-AFF3-B12A89F2D348}" dt="2019-12-07T15:09:42.206" v="1847" actId="26606"/>
          <ac:spMkLst>
            <pc:docMk/>
            <pc:sldMk cId="1431833946" sldId="259"/>
            <ac:spMk id="16" creationId="{4C608BEB-860E-4094-8511-78603564A75E}"/>
          </ac:spMkLst>
        </pc:spChg>
        <pc:picChg chg="add mod">
          <ac:chgData name="Davide Civolani" userId="12bddb2ad6806365" providerId="LiveId" clId="{F82209AE-4751-4EE9-AFF3-B12A89F2D348}" dt="2019-12-12T17:38:34.477" v="11791" actId="1076"/>
          <ac:picMkLst>
            <pc:docMk/>
            <pc:sldMk cId="1431833946" sldId="259"/>
            <ac:picMk id="3" creationId="{E7F5AFE6-2577-42F6-A4A2-D442964D24FE}"/>
          </ac:picMkLst>
        </pc:picChg>
        <pc:picChg chg="add del mod">
          <ac:chgData name="Davide Civolani" userId="12bddb2ad6806365" providerId="LiveId" clId="{F82209AE-4751-4EE9-AFF3-B12A89F2D348}" dt="2019-12-09T13:43:20.542" v="6177" actId="478"/>
          <ac:picMkLst>
            <pc:docMk/>
            <pc:sldMk cId="1431833946" sldId="259"/>
            <ac:picMk id="5" creationId="{DDFDE81A-6D70-4650-BE4E-B389EE529694}"/>
          </ac:picMkLst>
        </pc:picChg>
        <pc:picChg chg="add del mod modCrop">
          <ac:chgData name="Davide Civolani" userId="12bddb2ad6806365" providerId="LiveId" clId="{F82209AE-4751-4EE9-AFF3-B12A89F2D348}" dt="2019-12-09T14:06:04.862" v="6356" actId="478"/>
          <ac:picMkLst>
            <pc:docMk/>
            <pc:sldMk cId="1431833946" sldId="259"/>
            <ac:picMk id="8" creationId="{194B88DE-2CDF-47F1-ABB3-58DBBF3FB45F}"/>
          </ac:picMkLst>
        </pc:picChg>
        <pc:picChg chg="add mod">
          <ac:chgData name="Davide Civolani" userId="12bddb2ad6806365" providerId="LiveId" clId="{F82209AE-4751-4EE9-AFF3-B12A89F2D348}" dt="2019-12-12T17:38:29.546" v="11790" actId="1076"/>
          <ac:picMkLst>
            <pc:docMk/>
            <pc:sldMk cId="1431833946" sldId="259"/>
            <ac:picMk id="10" creationId="{5830DE34-3E83-4F49-B016-FA7E7AD689E2}"/>
          </ac:picMkLst>
        </pc:picChg>
        <pc:picChg chg="add mod">
          <ac:chgData name="Davide Civolani" userId="12bddb2ad6806365" providerId="LiveId" clId="{F82209AE-4751-4EE9-AFF3-B12A89F2D348}" dt="2019-12-09T14:04:24.713" v="6340" actId="1076"/>
          <ac:picMkLst>
            <pc:docMk/>
            <pc:sldMk cId="1431833946" sldId="259"/>
            <ac:picMk id="15" creationId="{287B54D2-AECC-44B2-95BC-CB5EE1ED0796}"/>
          </ac:picMkLst>
        </pc:picChg>
        <pc:picChg chg="add mod">
          <ac:chgData name="Davide Civolani" userId="12bddb2ad6806365" providerId="LiveId" clId="{F82209AE-4751-4EE9-AFF3-B12A89F2D348}" dt="2019-12-07T17:24:30.447" v="4691" actId="1076"/>
          <ac:picMkLst>
            <pc:docMk/>
            <pc:sldMk cId="1431833946" sldId="259"/>
            <ac:picMk id="1026" creationId="{DD7911A5-CDA8-4785-B0AC-54A787871D35}"/>
          </ac:picMkLst>
        </pc:picChg>
        <pc:cxnChg chg="add del">
          <ac:chgData name="Davide Civolani" userId="12bddb2ad6806365" providerId="LiveId" clId="{F82209AE-4751-4EE9-AFF3-B12A89F2D348}" dt="2019-12-10T16:12:34.025" v="6495"/>
          <ac:cxnSpMkLst>
            <pc:docMk/>
            <pc:sldMk cId="1431833946" sldId="259"/>
            <ac:cxnSpMk id="8" creationId="{C8C51085-6732-4528-8083-BF85B48AD7D4}"/>
          </ac:cxnSpMkLst>
        </pc:cxnChg>
        <pc:cxnChg chg="add del">
          <ac:chgData name="Davide Civolani" userId="12bddb2ad6806365" providerId="LiveId" clId="{F82209AE-4751-4EE9-AFF3-B12A89F2D348}" dt="2019-12-07T15:09:42.206" v="1847" actId="26606"/>
          <ac:cxnSpMkLst>
            <pc:docMk/>
            <pc:sldMk cId="1431833946" sldId="259"/>
            <ac:cxnSpMk id="17" creationId="{1F16A8D4-FE87-4604-88B2-394B5D1EB437}"/>
          </ac:cxnSpMkLst>
        </pc:cxnChg>
      </pc:sldChg>
      <pc:sldChg chg="addSp delSp modSp add del mod setBg setClrOvrMap">
        <pc:chgData name="Davide Civolani" userId="12bddb2ad6806365" providerId="LiveId" clId="{F82209AE-4751-4EE9-AFF3-B12A89F2D348}" dt="2019-12-12T17:51:24.258" v="11944" actId="2696"/>
        <pc:sldMkLst>
          <pc:docMk/>
          <pc:sldMk cId="3683075246" sldId="260"/>
        </pc:sldMkLst>
        <pc:spChg chg="add del mod">
          <ac:chgData name="Davide Civolani" userId="12bddb2ad6806365" providerId="LiveId" clId="{F82209AE-4751-4EE9-AFF3-B12A89F2D348}" dt="2019-12-07T16:02:34.239" v="2416" actId="478"/>
          <ac:spMkLst>
            <pc:docMk/>
            <pc:sldMk cId="3683075246" sldId="260"/>
            <ac:spMk id="4" creationId="{A6CEF0FB-3449-4428-9108-88B95055BDD1}"/>
          </ac:spMkLst>
        </pc:spChg>
        <pc:spChg chg="mod">
          <ac:chgData name="Davide Civolani" userId="12bddb2ad6806365" providerId="LiveId" clId="{F82209AE-4751-4EE9-AFF3-B12A89F2D348}" dt="2019-12-07T18:51:49.604" v="5870" actId="2711"/>
          <ac:spMkLst>
            <pc:docMk/>
            <pc:sldMk cId="3683075246" sldId="260"/>
            <ac:spMk id="6" creationId="{0A5EF3A5-406E-4543-8C0E-5C119EF5FB15}"/>
          </ac:spMkLst>
        </pc:spChg>
        <pc:spChg chg="mod">
          <ac:chgData name="Davide Civolani" userId="12bddb2ad6806365" providerId="LiveId" clId="{F82209AE-4751-4EE9-AFF3-B12A89F2D348}" dt="2019-12-09T13:50:57.926" v="6218" actId="255"/>
          <ac:spMkLst>
            <pc:docMk/>
            <pc:sldMk cId="3683075246" sldId="260"/>
            <ac:spMk id="7" creationId="{0BC2C6FA-39F1-4F15-B946-13566FE7F464}"/>
          </ac:spMkLst>
        </pc:spChg>
        <pc:spChg chg="add del">
          <ac:chgData name="Davide Civolani" userId="12bddb2ad6806365" providerId="LiveId" clId="{F82209AE-4751-4EE9-AFF3-B12A89F2D348}" dt="2019-12-07T15:53:14.671" v="2295"/>
          <ac:spMkLst>
            <pc:docMk/>
            <pc:sldMk cId="3683075246" sldId="260"/>
            <ac:spMk id="8" creationId="{5F34D53C-50FB-4215-AB4E-D76D3ED5FBEB}"/>
          </ac:spMkLst>
        </pc:spChg>
        <pc:spChg chg="add del mod">
          <ac:chgData name="Davide Civolani" userId="12bddb2ad6806365" providerId="LiveId" clId="{F82209AE-4751-4EE9-AFF3-B12A89F2D348}" dt="2019-12-07T16:14:18.927" v="2490" actId="478"/>
          <ac:spMkLst>
            <pc:docMk/>
            <pc:sldMk cId="3683075246" sldId="260"/>
            <ac:spMk id="10" creationId="{8F8614FE-60FD-434D-A0A4-14FF3C91D20E}"/>
          </ac:spMkLst>
        </pc:spChg>
        <pc:spChg chg="mod">
          <ac:chgData name="Davide Civolani" userId="12bddb2ad6806365" providerId="LiveId" clId="{F82209AE-4751-4EE9-AFF3-B12A89F2D348}" dt="2019-12-12T17:50:17.763" v="11943" actId="2710"/>
          <ac:spMkLst>
            <pc:docMk/>
            <pc:sldMk cId="3683075246" sldId="260"/>
            <ac:spMk id="26" creationId="{FB328975-C003-D44E-A09B-1C16143DEC85}"/>
          </ac:spMkLst>
        </pc:spChg>
        <pc:spChg chg="add mod">
          <ac:chgData name="Davide Civolani" userId="12bddb2ad6806365" providerId="LiveId" clId="{F82209AE-4751-4EE9-AFF3-B12A89F2D348}" dt="2019-12-09T13:59:34.510" v="6322" actId="571"/>
          <ac:spMkLst>
            <pc:docMk/>
            <pc:sldMk cId="3683075246" sldId="260"/>
            <ac:spMk id="28" creationId="{4570D4A9-BB35-4E8B-AC70-AD5E3A062C0A}"/>
          </ac:spMkLst>
        </pc:spChg>
        <pc:spChg chg="add mod">
          <ac:chgData name="Davide Civolani" userId="12bddb2ad6806365" providerId="LiveId" clId="{F82209AE-4751-4EE9-AFF3-B12A89F2D348}" dt="2019-12-09T13:59:34.510" v="6322" actId="571"/>
          <ac:spMkLst>
            <pc:docMk/>
            <pc:sldMk cId="3683075246" sldId="260"/>
            <ac:spMk id="29" creationId="{5D57C9B8-9ABE-45B9-BF20-AD96AF2EE4F7}"/>
          </ac:spMkLst>
        </pc:spChg>
        <pc:spChg chg="add mod">
          <ac:chgData name="Davide Civolani" userId="12bddb2ad6806365" providerId="LiveId" clId="{F82209AE-4751-4EE9-AFF3-B12A89F2D348}" dt="2019-12-09T13:59:34.510" v="6322" actId="571"/>
          <ac:spMkLst>
            <pc:docMk/>
            <pc:sldMk cId="3683075246" sldId="260"/>
            <ac:spMk id="34" creationId="{C0ADFE7D-6449-4842-A660-909C48BF2475}"/>
          </ac:spMkLst>
        </pc:spChg>
        <pc:spChg chg="add mod">
          <ac:chgData name="Davide Civolani" userId="12bddb2ad6806365" providerId="LiveId" clId="{F82209AE-4751-4EE9-AFF3-B12A89F2D348}" dt="2019-12-09T13:59:34.510" v="6322" actId="571"/>
          <ac:spMkLst>
            <pc:docMk/>
            <pc:sldMk cId="3683075246" sldId="260"/>
            <ac:spMk id="35" creationId="{2918D596-7F10-4DB0-A6C9-6FA5AD255E71}"/>
          </ac:spMkLst>
        </pc:spChg>
        <pc:spChg chg="add mod">
          <ac:chgData name="Davide Civolani" userId="12bddb2ad6806365" providerId="LiveId" clId="{F82209AE-4751-4EE9-AFF3-B12A89F2D348}" dt="2019-12-09T13:59:34.510" v="6322" actId="571"/>
          <ac:spMkLst>
            <pc:docMk/>
            <pc:sldMk cId="3683075246" sldId="260"/>
            <ac:spMk id="36" creationId="{FA3D44C4-7842-4D6E-A4B1-16B86959E937}"/>
          </ac:spMkLst>
        </pc:spChg>
        <pc:spChg chg="add mod">
          <ac:chgData name="Davide Civolani" userId="12bddb2ad6806365" providerId="LiveId" clId="{F82209AE-4751-4EE9-AFF3-B12A89F2D348}" dt="2019-12-09T14:18:04.257" v="6403" actId="1076"/>
          <ac:spMkLst>
            <pc:docMk/>
            <pc:sldMk cId="3683075246" sldId="260"/>
            <ac:spMk id="38" creationId="{B62AF944-635E-4777-902C-322A03DDC597}"/>
          </ac:spMkLst>
        </pc:spChg>
        <pc:spChg chg="add del mod">
          <ac:chgData name="Davide Civolani" userId="12bddb2ad6806365" providerId="LiveId" clId="{F82209AE-4751-4EE9-AFF3-B12A89F2D348}" dt="2019-12-09T13:59:53.502" v="6323"/>
          <ac:spMkLst>
            <pc:docMk/>
            <pc:sldMk cId="3683075246" sldId="260"/>
            <ac:spMk id="47" creationId="{4FEC238E-79D4-477C-A974-33518AA676E2}"/>
          </ac:spMkLst>
        </pc:spChg>
        <pc:spChg chg="add del mod">
          <ac:chgData name="Davide Civolani" userId="12bddb2ad6806365" providerId="LiveId" clId="{F82209AE-4751-4EE9-AFF3-B12A89F2D348}" dt="2019-12-09T13:59:53.502" v="6323"/>
          <ac:spMkLst>
            <pc:docMk/>
            <pc:sldMk cId="3683075246" sldId="260"/>
            <ac:spMk id="48" creationId="{04E53FA7-62D4-4808-BC29-3E71A768CD93}"/>
          </ac:spMkLst>
        </pc:spChg>
        <pc:spChg chg="add del mod">
          <ac:chgData name="Davide Civolani" userId="12bddb2ad6806365" providerId="LiveId" clId="{F82209AE-4751-4EE9-AFF3-B12A89F2D348}" dt="2019-12-09T13:59:53.502" v="6323"/>
          <ac:spMkLst>
            <pc:docMk/>
            <pc:sldMk cId="3683075246" sldId="260"/>
            <ac:spMk id="49" creationId="{94F37CA4-1F0C-4118-BCFF-DEC6660476D7}"/>
          </ac:spMkLst>
        </pc:spChg>
        <pc:spChg chg="add del mod">
          <ac:chgData name="Davide Civolani" userId="12bddb2ad6806365" providerId="LiveId" clId="{F82209AE-4751-4EE9-AFF3-B12A89F2D348}" dt="2019-12-09T13:59:53.502" v="6323"/>
          <ac:spMkLst>
            <pc:docMk/>
            <pc:sldMk cId="3683075246" sldId="260"/>
            <ac:spMk id="67" creationId="{DB47D655-000B-4305-AFE9-8705810EE4F9}"/>
          </ac:spMkLst>
        </pc:spChg>
        <pc:spChg chg="add del mod">
          <ac:chgData name="Davide Civolani" userId="12bddb2ad6806365" providerId="LiveId" clId="{F82209AE-4751-4EE9-AFF3-B12A89F2D348}" dt="2019-12-07T18:16:50.028" v="5109" actId="478"/>
          <ac:spMkLst>
            <pc:docMk/>
            <pc:sldMk cId="3683075246" sldId="260"/>
            <ac:spMk id="69" creationId="{3E1BDCA0-5E37-4BF1-912B-C7E2CE714442}"/>
          </ac:spMkLst>
        </pc:spChg>
        <pc:spChg chg="add del mod ord">
          <ac:chgData name="Davide Civolani" userId="12bddb2ad6806365" providerId="LiveId" clId="{F82209AE-4751-4EE9-AFF3-B12A89F2D348}" dt="2019-12-09T13:59:53.502" v="6323"/>
          <ac:spMkLst>
            <pc:docMk/>
            <pc:sldMk cId="3683075246" sldId="260"/>
            <ac:spMk id="70" creationId="{43E683ED-53BC-4DE6-92CD-4AF19755ED35}"/>
          </ac:spMkLst>
        </pc:spChg>
        <pc:spChg chg="add del">
          <ac:chgData name="Davide Civolani" userId="12bddb2ad6806365" providerId="LiveId" clId="{F82209AE-4751-4EE9-AFF3-B12A89F2D348}" dt="2019-12-07T15:53:58.700" v="2302" actId="26606"/>
          <ac:spMkLst>
            <pc:docMk/>
            <pc:sldMk cId="3683075246" sldId="260"/>
            <ac:spMk id="73" creationId="{2C9A9DA9-7DC8-488B-A882-123947B0F3D9}"/>
          </ac:spMkLst>
        </pc:spChg>
        <pc:spChg chg="add del">
          <ac:chgData name="Davide Civolani" userId="12bddb2ad6806365" providerId="LiveId" clId="{F82209AE-4751-4EE9-AFF3-B12A89F2D348}" dt="2019-12-07T15:53:58.700" v="2302" actId="26606"/>
          <ac:spMkLst>
            <pc:docMk/>
            <pc:sldMk cId="3683075246" sldId="260"/>
            <ac:spMk id="75" creationId="{57F6BDD4-E066-4008-8011-6CC31AEB4556}"/>
          </ac:spMkLst>
        </pc:spChg>
        <pc:spChg chg="add del">
          <ac:chgData name="Davide Civolani" userId="12bddb2ad6806365" providerId="LiveId" clId="{F82209AE-4751-4EE9-AFF3-B12A89F2D348}" dt="2019-12-07T15:53:58.700" v="2302" actId="26606"/>
          <ac:spMkLst>
            <pc:docMk/>
            <pc:sldMk cId="3683075246" sldId="260"/>
            <ac:spMk id="77" creationId="{2711A8FB-68FC-45FC-B01E-38F809E2D439}"/>
          </ac:spMkLst>
        </pc:spChg>
        <pc:spChg chg="add del">
          <ac:chgData name="Davide Civolani" userId="12bddb2ad6806365" providerId="LiveId" clId="{F82209AE-4751-4EE9-AFF3-B12A89F2D348}" dt="2019-12-07T15:53:58.700" v="2302" actId="26606"/>
          <ac:spMkLst>
            <pc:docMk/>
            <pc:sldMk cId="3683075246" sldId="260"/>
            <ac:spMk id="79" creationId="{2A865FE3-5FC9-4049-87CF-30019C46C0F5}"/>
          </ac:spMkLst>
        </pc:spChg>
        <pc:spChg chg="add del">
          <ac:chgData name="Davide Civolani" userId="12bddb2ad6806365" providerId="LiveId" clId="{F82209AE-4751-4EE9-AFF3-B12A89F2D348}" dt="2019-12-07T15:54:02.918" v="2304" actId="26606"/>
          <ac:spMkLst>
            <pc:docMk/>
            <pc:sldMk cId="3683075246" sldId="260"/>
            <ac:spMk id="6150" creationId="{42A5316D-ED2F-4F89-B4B4-8D9240B1A348}"/>
          </ac:spMkLst>
        </pc:spChg>
        <pc:spChg chg="add del">
          <ac:chgData name="Davide Civolani" userId="12bddb2ad6806365" providerId="LiveId" clId="{F82209AE-4751-4EE9-AFF3-B12A89F2D348}" dt="2019-12-07T15:54:09.739" v="2310" actId="26606"/>
          <ac:spMkLst>
            <pc:docMk/>
            <pc:sldMk cId="3683075246" sldId="260"/>
            <ac:spMk id="6151" creationId="{C607803A-4E99-444E-94F7-8785CDDF5849}"/>
          </ac:spMkLst>
        </pc:spChg>
        <pc:spChg chg="add del">
          <ac:chgData name="Davide Civolani" userId="12bddb2ad6806365" providerId="LiveId" clId="{F82209AE-4751-4EE9-AFF3-B12A89F2D348}" dt="2019-12-07T15:54:04.260" v="2306" actId="26606"/>
          <ac:spMkLst>
            <pc:docMk/>
            <pc:sldMk cId="3683075246" sldId="260"/>
            <ac:spMk id="6152" creationId="{867D4867-5BA7-4462-B2F6-A23F4A622AA7}"/>
          </ac:spMkLst>
        </pc:spChg>
        <pc:spChg chg="add del">
          <ac:chgData name="Davide Civolani" userId="12bddb2ad6806365" providerId="LiveId" clId="{F82209AE-4751-4EE9-AFF3-B12A89F2D348}" dt="2019-12-07T15:54:09.739" v="2310" actId="26606"/>
          <ac:spMkLst>
            <pc:docMk/>
            <pc:sldMk cId="3683075246" sldId="260"/>
            <ac:spMk id="6153" creationId="{2989BE6A-C309-418E-8ADD-1616A980570D}"/>
          </ac:spMkLst>
        </pc:spChg>
        <pc:spChg chg="add del">
          <ac:chgData name="Davide Civolani" userId="12bddb2ad6806365" providerId="LiveId" clId="{F82209AE-4751-4EE9-AFF3-B12A89F2D348}" dt="2019-12-07T15:54:10.868" v="2312" actId="26606"/>
          <ac:spMkLst>
            <pc:docMk/>
            <pc:sldMk cId="3683075246" sldId="260"/>
            <ac:spMk id="6155" creationId="{867D4867-5BA7-4462-B2F6-A23F4A622AA7}"/>
          </ac:spMkLst>
        </pc:spChg>
        <pc:grpChg chg="add mod">
          <ac:chgData name="Davide Civolani" userId="12bddb2ad6806365" providerId="LiveId" clId="{F82209AE-4751-4EE9-AFF3-B12A89F2D348}" dt="2019-12-10T17:52:08.307" v="6645" actId="164"/>
          <ac:grpSpMkLst>
            <pc:docMk/>
            <pc:sldMk cId="3683075246" sldId="260"/>
            <ac:grpSpMk id="2" creationId="{764AC726-621B-4254-9A5B-2F00B69C569D}"/>
          </ac:grpSpMkLst>
        </pc:grpChg>
        <pc:grpChg chg="add mod">
          <ac:chgData name="Davide Civolani" userId="12bddb2ad6806365" providerId="LiveId" clId="{F82209AE-4751-4EE9-AFF3-B12A89F2D348}" dt="2019-12-09T14:17:54.793" v="6401" actId="1076"/>
          <ac:grpSpMkLst>
            <pc:docMk/>
            <pc:sldMk cId="3683075246" sldId="260"/>
            <ac:grpSpMk id="4" creationId="{2177A976-AE40-427D-9B12-0DC8DE72A972}"/>
          </ac:grpSpMkLst>
        </pc:grpChg>
        <pc:grpChg chg="add del mod">
          <ac:chgData name="Davide Civolani" userId="12bddb2ad6806365" providerId="LiveId" clId="{F82209AE-4751-4EE9-AFF3-B12A89F2D348}" dt="2019-12-10T17:46:26.175" v="6582" actId="165"/>
          <ac:grpSpMkLst>
            <pc:docMk/>
            <pc:sldMk cId="3683075246" sldId="260"/>
            <ac:grpSpMk id="27" creationId="{7D67B5D0-104B-0A42-832C-9873B6004B6F}"/>
          </ac:grpSpMkLst>
        </pc:grpChg>
        <pc:grpChg chg="mod">
          <ac:chgData name="Davide Civolani" userId="12bddb2ad6806365" providerId="LiveId" clId="{F82209AE-4751-4EE9-AFF3-B12A89F2D348}" dt="2019-12-10T17:41:38.436" v="6574" actId="14826"/>
          <ac:grpSpMkLst>
            <pc:docMk/>
            <pc:sldMk cId="3683075246" sldId="260"/>
            <ac:grpSpMk id="33" creationId="{241E0343-5D65-B24B-9037-3388C9D4F372}"/>
          </ac:grpSpMkLst>
        </pc:grpChg>
        <pc:picChg chg="add del mod ord modCrop">
          <ac:chgData name="Davide Civolani" userId="12bddb2ad6806365" providerId="LiveId" clId="{F82209AE-4751-4EE9-AFF3-B12A89F2D348}" dt="2019-12-09T13:59:53.502" v="6323"/>
          <ac:picMkLst>
            <pc:docMk/>
            <pc:sldMk cId="3683075246" sldId="260"/>
            <ac:picMk id="3" creationId="{C189EB65-293E-4EAD-A09E-08F5946AA800}"/>
          </ac:picMkLst>
        </pc:picChg>
        <pc:picChg chg="add del mod">
          <ac:chgData name="Davide Civolani" userId="12bddb2ad6806365" providerId="LiveId" clId="{F82209AE-4751-4EE9-AFF3-B12A89F2D348}" dt="2019-12-07T16:02:48.655" v="2424" actId="478"/>
          <ac:picMkLst>
            <pc:docMk/>
            <pc:sldMk cId="3683075246" sldId="260"/>
            <ac:picMk id="3" creationId="{F12110BE-B279-4911-B2F2-69D851F3ECC9}"/>
          </ac:picMkLst>
        </pc:picChg>
        <pc:picChg chg="del mod ord">
          <ac:chgData name="Davide Civolani" userId="12bddb2ad6806365" providerId="LiveId" clId="{F82209AE-4751-4EE9-AFF3-B12A89F2D348}" dt="2019-12-09T13:43:22.977" v="6178" actId="478"/>
          <ac:picMkLst>
            <pc:docMk/>
            <pc:sldMk cId="3683075246" sldId="260"/>
            <ac:picMk id="5" creationId="{DDFDE81A-6D70-4650-BE4E-B389EE529694}"/>
          </ac:picMkLst>
        </pc:picChg>
        <pc:picChg chg="add del mod">
          <ac:chgData name="Davide Civolani" userId="12bddb2ad6806365" providerId="LiveId" clId="{F82209AE-4751-4EE9-AFF3-B12A89F2D348}" dt="2019-12-09T13:53:09.042" v="6230"/>
          <ac:picMkLst>
            <pc:docMk/>
            <pc:sldMk cId="3683075246" sldId="260"/>
            <ac:picMk id="9" creationId="{B17D6384-11D1-42E6-A5B7-919D41CF1416}"/>
          </ac:picMkLst>
        </pc:picChg>
        <pc:picChg chg="add del mod modCrop">
          <ac:chgData name="Davide Civolani" userId="12bddb2ad6806365" providerId="LiveId" clId="{F82209AE-4751-4EE9-AFF3-B12A89F2D348}" dt="2019-12-09T14:17:46.148" v="6399" actId="478"/>
          <ac:picMkLst>
            <pc:docMk/>
            <pc:sldMk cId="3683075246" sldId="260"/>
            <ac:picMk id="10" creationId="{4559A5E8-40A2-4C85-82BD-BAFE7862FD58}"/>
          </ac:picMkLst>
        </pc:picChg>
        <pc:picChg chg="add del mod">
          <ac:chgData name="Davide Civolani" userId="12bddb2ad6806365" providerId="LiveId" clId="{F82209AE-4751-4EE9-AFF3-B12A89F2D348}" dt="2019-12-07T18:17:57.314" v="5117"/>
          <ac:picMkLst>
            <pc:docMk/>
            <pc:sldMk cId="3683075246" sldId="260"/>
            <ac:picMk id="12" creationId="{37134C5B-00C9-4841-BCDC-062B585678B3}"/>
          </ac:picMkLst>
        </pc:picChg>
        <pc:picChg chg="add del mod">
          <ac:chgData name="Davide Civolani" userId="12bddb2ad6806365" providerId="LiveId" clId="{F82209AE-4751-4EE9-AFF3-B12A89F2D348}" dt="2019-12-09T13:59:53.502" v="6323"/>
          <ac:picMkLst>
            <pc:docMk/>
            <pc:sldMk cId="3683075246" sldId="260"/>
            <ac:picMk id="14" creationId="{B86D1B6B-0BBD-44AA-9004-53E7FFAD4C51}"/>
          </ac:picMkLst>
        </pc:picChg>
        <pc:picChg chg="add del mod">
          <ac:chgData name="Davide Civolani" userId="12bddb2ad6806365" providerId="LiveId" clId="{F82209AE-4751-4EE9-AFF3-B12A89F2D348}" dt="2019-12-10T17:48:39.307" v="6601"/>
          <ac:picMkLst>
            <pc:docMk/>
            <pc:sldMk cId="3683075246" sldId="260"/>
            <ac:picMk id="16" creationId="{AAF6080A-E8EC-4B3C-998C-5B7D13894047}"/>
          </ac:picMkLst>
        </pc:picChg>
        <pc:picChg chg="add del">
          <ac:chgData name="Davide Civolani" userId="12bddb2ad6806365" providerId="LiveId" clId="{F82209AE-4751-4EE9-AFF3-B12A89F2D348}" dt="2019-12-10T17:48:54.299" v="6604"/>
          <ac:picMkLst>
            <pc:docMk/>
            <pc:sldMk cId="3683075246" sldId="260"/>
            <ac:picMk id="17" creationId="{0E0F63AD-34BA-4CC1-AA30-AA43DBE2652E}"/>
          </ac:picMkLst>
        </pc:picChg>
        <pc:picChg chg="add del">
          <ac:chgData name="Davide Civolani" userId="12bddb2ad6806365" providerId="LiveId" clId="{F82209AE-4751-4EE9-AFF3-B12A89F2D348}" dt="2019-12-10T17:49:16.533" v="6607"/>
          <ac:picMkLst>
            <pc:docMk/>
            <pc:sldMk cId="3683075246" sldId="260"/>
            <ac:picMk id="18" creationId="{6F2A64CB-1348-43A1-83EE-F3D79BFBEACE}"/>
          </ac:picMkLst>
        </pc:picChg>
        <pc:picChg chg="add del">
          <ac:chgData name="Davide Civolani" userId="12bddb2ad6806365" providerId="LiveId" clId="{F82209AE-4751-4EE9-AFF3-B12A89F2D348}" dt="2019-12-10T17:50:06.396" v="6616"/>
          <ac:picMkLst>
            <pc:docMk/>
            <pc:sldMk cId="3683075246" sldId="260"/>
            <ac:picMk id="19" creationId="{E39B3D3A-CD80-4C9E-8E60-67E8045AF5A0}"/>
          </ac:picMkLst>
        </pc:picChg>
        <pc:picChg chg="add del mod">
          <ac:chgData name="Davide Civolani" userId="12bddb2ad6806365" providerId="LiveId" clId="{F82209AE-4751-4EE9-AFF3-B12A89F2D348}" dt="2019-12-10T17:50:47.783" v="6623"/>
          <ac:picMkLst>
            <pc:docMk/>
            <pc:sldMk cId="3683075246" sldId="260"/>
            <ac:picMk id="20" creationId="{3F3EA68A-6845-4021-84BD-D241CB5386CA}"/>
          </ac:picMkLst>
        </pc:picChg>
        <pc:picChg chg="add del mod">
          <ac:chgData name="Davide Civolani" userId="12bddb2ad6806365" providerId="LiveId" clId="{F82209AE-4751-4EE9-AFF3-B12A89F2D348}" dt="2019-12-09T13:55:48.122" v="6272"/>
          <ac:picMkLst>
            <pc:docMk/>
            <pc:sldMk cId="3683075246" sldId="260"/>
            <ac:picMk id="20" creationId="{B8A8ED91-FB9A-467F-AC71-90F4BCC2967B}"/>
          </ac:picMkLst>
        </pc:picChg>
        <pc:picChg chg="add del mod">
          <ac:chgData name="Davide Civolani" userId="12bddb2ad6806365" providerId="LiveId" clId="{F82209AE-4751-4EE9-AFF3-B12A89F2D348}" dt="2019-12-09T13:54:12.908" v="6260" actId="478"/>
          <ac:picMkLst>
            <pc:docMk/>
            <pc:sldMk cId="3683075246" sldId="260"/>
            <ac:picMk id="21" creationId="{65F2DE3F-853B-487E-8E1C-890AA19CCF40}"/>
          </ac:picMkLst>
        </pc:picChg>
        <pc:picChg chg="add mod">
          <ac:chgData name="Davide Civolani" userId="12bddb2ad6806365" providerId="LiveId" clId="{F82209AE-4751-4EE9-AFF3-B12A89F2D348}" dt="2019-12-10T17:52:08.307" v="6645" actId="164"/>
          <ac:picMkLst>
            <pc:docMk/>
            <pc:sldMk cId="3683075246" sldId="260"/>
            <ac:picMk id="21" creationId="{CE347162-7AAA-47F0-867E-DD292AEA84E4}"/>
          </ac:picMkLst>
        </pc:picChg>
        <pc:picChg chg="add del mod">
          <ac:chgData name="Davide Civolani" userId="12bddb2ad6806365" providerId="LiveId" clId="{F82209AE-4751-4EE9-AFF3-B12A89F2D348}" dt="2019-12-09T13:56:06.122" v="6283"/>
          <ac:picMkLst>
            <pc:docMk/>
            <pc:sldMk cId="3683075246" sldId="260"/>
            <ac:picMk id="22" creationId="{D5F853C1-DE9B-4C74-A08A-186E58A61CC1}"/>
          </ac:picMkLst>
        </pc:picChg>
        <pc:picChg chg="mod">
          <ac:chgData name="Davide Civolani" userId="12bddb2ad6806365" providerId="LiveId" clId="{F82209AE-4751-4EE9-AFF3-B12A89F2D348}" dt="2019-12-10T17:41:38.436" v="6574" actId="14826"/>
          <ac:picMkLst>
            <pc:docMk/>
            <pc:sldMk cId="3683075246" sldId="260"/>
            <ac:picMk id="24" creationId="{62D6DD28-5F61-7A4C-A0C3-2E546D981A9E}"/>
          </ac:picMkLst>
        </pc:picChg>
        <pc:picChg chg="add del">
          <ac:chgData name="Davide Civolani" userId="12bddb2ad6806365" providerId="LiveId" clId="{F82209AE-4751-4EE9-AFF3-B12A89F2D348}" dt="2019-12-09T13:56:16.002" v="6286"/>
          <ac:picMkLst>
            <pc:docMk/>
            <pc:sldMk cId="3683075246" sldId="260"/>
            <ac:picMk id="24" creationId="{F6EC1ACA-9427-4F85-BBF6-CDA38E3C2C7F}"/>
          </ac:picMkLst>
        </pc:picChg>
        <pc:picChg chg="add del mod">
          <ac:chgData name="Davide Civolani" userId="12bddb2ad6806365" providerId="LiveId" clId="{F82209AE-4751-4EE9-AFF3-B12A89F2D348}" dt="2019-12-09T13:59:53.502" v="6323"/>
          <ac:picMkLst>
            <pc:docMk/>
            <pc:sldMk cId="3683075246" sldId="260"/>
            <ac:picMk id="25" creationId="{D27A8145-31BD-44A8-BE56-E69D39D6826A}"/>
          </ac:picMkLst>
        </pc:picChg>
        <pc:picChg chg="add del mod">
          <ac:chgData name="Davide Civolani" userId="12bddb2ad6806365" providerId="LiveId" clId="{F82209AE-4751-4EE9-AFF3-B12A89F2D348}" dt="2019-12-09T13:59:53.502" v="6323"/>
          <ac:picMkLst>
            <pc:docMk/>
            <pc:sldMk cId="3683075246" sldId="260"/>
            <ac:picMk id="26" creationId="{88B23695-AF08-468A-8492-B1341D0586A0}"/>
          </ac:picMkLst>
        </pc:picChg>
        <pc:picChg chg="add del mod">
          <ac:chgData name="Davide Civolani" userId="12bddb2ad6806365" providerId="LiveId" clId="{F82209AE-4751-4EE9-AFF3-B12A89F2D348}" dt="2019-12-09T13:59:07.847" v="6320" actId="478"/>
          <ac:picMkLst>
            <pc:docMk/>
            <pc:sldMk cId="3683075246" sldId="260"/>
            <ac:picMk id="27" creationId="{EBD1796E-7BB9-4970-9FAD-A16F05B66D3A}"/>
          </ac:picMkLst>
        </pc:picChg>
        <pc:picChg chg="add mod">
          <ac:chgData name="Davide Civolani" userId="12bddb2ad6806365" providerId="LiveId" clId="{F82209AE-4751-4EE9-AFF3-B12A89F2D348}" dt="2019-12-09T13:59:34.510" v="6322" actId="571"/>
          <ac:picMkLst>
            <pc:docMk/>
            <pc:sldMk cId="3683075246" sldId="260"/>
            <ac:picMk id="33" creationId="{D803BF52-3F8D-4742-A22B-CC2230BC7C35}"/>
          </ac:picMkLst>
        </pc:picChg>
        <pc:picChg chg="add mod">
          <ac:chgData name="Davide Civolani" userId="12bddb2ad6806365" providerId="LiveId" clId="{F82209AE-4751-4EE9-AFF3-B12A89F2D348}" dt="2019-12-09T13:59:34.510" v="6322" actId="571"/>
          <ac:picMkLst>
            <pc:docMk/>
            <pc:sldMk cId="3683075246" sldId="260"/>
            <ac:picMk id="37" creationId="{25D1EE0F-906F-4E32-9F51-128C6BB50AC4}"/>
          </ac:picMkLst>
        </pc:picChg>
        <pc:picChg chg="add del mod topLvl">
          <ac:chgData name="Davide Civolani" userId="12bddb2ad6806365" providerId="LiveId" clId="{F82209AE-4751-4EE9-AFF3-B12A89F2D348}" dt="2019-12-10T17:46:36.437" v="6583"/>
          <ac:picMkLst>
            <pc:docMk/>
            <pc:sldMk cId="3683075246" sldId="260"/>
            <ac:picMk id="39" creationId="{585051E4-A439-4484-A00A-B1069A8150AD}"/>
          </ac:picMkLst>
        </pc:picChg>
        <pc:picChg chg="add mod ord topLvl modCrop">
          <ac:chgData name="Davide Civolani" userId="12bddb2ad6806365" providerId="LiveId" clId="{F82209AE-4751-4EE9-AFF3-B12A89F2D348}" dt="2019-12-10T17:52:08.307" v="6645" actId="164"/>
          <ac:picMkLst>
            <pc:docMk/>
            <pc:sldMk cId="3683075246" sldId="260"/>
            <ac:picMk id="40" creationId="{F9192F4B-39BA-47FD-89E8-491F05621F23}"/>
          </ac:picMkLst>
        </pc:picChg>
        <pc:picChg chg="add del mod">
          <ac:chgData name="Davide Civolani" userId="12bddb2ad6806365" providerId="LiveId" clId="{F82209AE-4751-4EE9-AFF3-B12A89F2D348}" dt="2019-12-09T13:59:53.502" v="6323"/>
          <ac:picMkLst>
            <pc:docMk/>
            <pc:sldMk cId="3683075246" sldId="260"/>
            <ac:picMk id="53" creationId="{219FD2C3-EDB5-4295-8035-AA7B73CC0337}"/>
          </ac:picMkLst>
        </pc:picChg>
        <pc:picChg chg="add del">
          <ac:chgData name="Davide Civolani" userId="12bddb2ad6806365" providerId="LiveId" clId="{F82209AE-4751-4EE9-AFF3-B12A89F2D348}" dt="2019-12-07T15:52:13.087" v="2294"/>
          <ac:picMkLst>
            <pc:docMk/>
            <pc:sldMk cId="3683075246" sldId="260"/>
            <ac:picMk id="6146" creationId="{CF0BFB96-906B-4BAB-A475-B0A21DC6F8DD}"/>
          </ac:picMkLst>
        </pc:picChg>
        <pc:picChg chg="add del mod ord">
          <ac:chgData name="Davide Civolani" userId="12bddb2ad6806365" providerId="LiveId" clId="{F82209AE-4751-4EE9-AFF3-B12A89F2D348}" dt="2019-12-07T16:11:33.955" v="2487"/>
          <ac:picMkLst>
            <pc:docMk/>
            <pc:sldMk cId="3683075246" sldId="260"/>
            <ac:picMk id="6148" creationId="{5198871E-4CBE-4206-B273-9838A7D7716E}"/>
          </ac:picMkLst>
        </pc:picChg>
        <pc:cxnChg chg="add del mod">
          <ac:chgData name="Davide Civolani" userId="12bddb2ad6806365" providerId="LiveId" clId="{F82209AE-4751-4EE9-AFF3-B12A89F2D348}" dt="2019-12-09T13:59:53.502" v="6323"/>
          <ac:cxnSpMkLst>
            <pc:docMk/>
            <pc:sldMk cId="3683075246" sldId="260"/>
            <ac:cxnSpMk id="16" creationId="{13151263-B361-4EA0-87CF-C4B10259437C}"/>
          </ac:cxnSpMkLst>
        </pc:cxnChg>
        <pc:cxnChg chg="add del mod">
          <ac:chgData name="Davide Civolani" userId="12bddb2ad6806365" providerId="LiveId" clId="{F82209AE-4751-4EE9-AFF3-B12A89F2D348}" dt="2019-12-09T13:59:53.502" v="6323"/>
          <ac:cxnSpMkLst>
            <pc:docMk/>
            <pc:sldMk cId="3683075246" sldId="260"/>
            <ac:cxnSpMk id="18" creationId="{7AF66E54-6EF6-4DF3-85E5-9B4FF9D9DF62}"/>
          </ac:cxnSpMkLst>
        </pc:cxnChg>
        <pc:cxnChg chg="add del mod">
          <ac:chgData name="Davide Civolani" userId="12bddb2ad6806365" providerId="LiveId" clId="{F82209AE-4751-4EE9-AFF3-B12A89F2D348}" dt="2019-12-07T16:17:38.335" v="2510" actId="478"/>
          <ac:cxnSpMkLst>
            <pc:docMk/>
            <pc:sldMk cId="3683075246" sldId="260"/>
            <ac:cxnSpMk id="20" creationId="{483013A8-4FBF-41E1-9471-B139FDD9936C}"/>
          </ac:cxnSpMkLst>
        </pc:cxnChg>
        <pc:cxnChg chg="add del mod">
          <ac:chgData name="Davide Civolani" userId="12bddb2ad6806365" providerId="LiveId" clId="{F82209AE-4751-4EE9-AFF3-B12A89F2D348}" dt="2019-12-09T13:59:53.502" v="6323"/>
          <ac:cxnSpMkLst>
            <pc:docMk/>
            <pc:sldMk cId="3683075246" sldId="260"/>
            <ac:cxnSpMk id="23" creationId="{A45D178E-0CD0-49F2-970A-2CB230FD2585}"/>
          </ac:cxnSpMkLst>
        </pc:cxnChg>
        <pc:cxnChg chg="add mod">
          <ac:chgData name="Davide Civolani" userId="12bddb2ad6806365" providerId="LiveId" clId="{F82209AE-4751-4EE9-AFF3-B12A89F2D348}" dt="2019-12-09T13:59:34.510" v="6322" actId="571"/>
          <ac:cxnSpMkLst>
            <pc:docMk/>
            <pc:sldMk cId="3683075246" sldId="260"/>
            <ac:cxnSpMk id="30" creationId="{5F3BC8FF-B1A1-4438-BD41-57D00360E464}"/>
          </ac:cxnSpMkLst>
        </pc:cxnChg>
        <pc:cxnChg chg="add mod">
          <ac:chgData name="Davide Civolani" userId="12bddb2ad6806365" providerId="LiveId" clId="{F82209AE-4751-4EE9-AFF3-B12A89F2D348}" dt="2019-12-09T13:59:34.510" v="6322" actId="571"/>
          <ac:cxnSpMkLst>
            <pc:docMk/>
            <pc:sldMk cId="3683075246" sldId="260"/>
            <ac:cxnSpMk id="31" creationId="{13995275-85D3-4ACF-A826-24E4F963F06B}"/>
          </ac:cxnSpMkLst>
        </pc:cxnChg>
        <pc:cxnChg chg="add del">
          <ac:chgData name="Davide Civolani" userId="12bddb2ad6806365" providerId="LiveId" clId="{F82209AE-4751-4EE9-AFF3-B12A89F2D348}" dt="2019-12-07T16:17:32.807" v="2508" actId="478"/>
          <ac:cxnSpMkLst>
            <pc:docMk/>
            <pc:sldMk cId="3683075246" sldId="260"/>
            <ac:cxnSpMk id="31" creationId="{BD485EB8-0E65-48DE-9986-88FF47163EEA}"/>
          </ac:cxnSpMkLst>
        </pc:cxnChg>
        <pc:cxnChg chg="add mod">
          <ac:chgData name="Davide Civolani" userId="12bddb2ad6806365" providerId="LiveId" clId="{F82209AE-4751-4EE9-AFF3-B12A89F2D348}" dt="2019-12-09T13:59:34.510" v="6322" actId="571"/>
          <ac:cxnSpMkLst>
            <pc:docMk/>
            <pc:sldMk cId="3683075246" sldId="260"/>
            <ac:cxnSpMk id="32" creationId="{993E6511-0FC2-4046-98A2-B45575738981}"/>
          </ac:cxnSpMkLst>
        </pc:cxnChg>
      </pc:sldChg>
      <pc:sldChg chg="addSp delSp modSp add">
        <pc:chgData name="Davide Civolani" userId="12bddb2ad6806365" providerId="LiveId" clId="{F82209AE-4751-4EE9-AFF3-B12A89F2D348}" dt="2019-12-13T15:09:48.486" v="12116"/>
        <pc:sldMkLst>
          <pc:docMk/>
          <pc:sldMk cId="4092520433" sldId="261"/>
        </pc:sldMkLst>
        <pc:spChg chg="mod topLvl">
          <ac:chgData name="Davide Civolani" userId="12bddb2ad6806365" providerId="LiveId" clId="{F82209AE-4751-4EE9-AFF3-B12A89F2D348}" dt="2019-12-13T15:09:36.425" v="12115" actId="165"/>
          <ac:spMkLst>
            <pc:docMk/>
            <pc:sldMk cId="4092520433" sldId="261"/>
            <ac:spMk id="2" creationId="{D24C9480-B25E-E94B-8881-F034E93E3645}"/>
          </ac:spMkLst>
        </pc:spChg>
        <pc:spChg chg="mod">
          <ac:chgData name="Davide Civolani" userId="12bddb2ad6806365" providerId="LiveId" clId="{F82209AE-4751-4EE9-AFF3-B12A89F2D348}" dt="2019-12-12T16:35:56.265" v="11000" actId="403"/>
          <ac:spMkLst>
            <pc:docMk/>
            <pc:sldMk cId="4092520433" sldId="261"/>
            <ac:spMk id="6" creationId="{0A5EF3A5-406E-4543-8C0E-5C119EF5FB15}"/>
          </ac:spMkLst>
        </pc:spChg>
        <pc:spChg chg="mod">
          <ac:chgData name="Davide Civolani" userId="12bddb2ad6806365" providerId="LiveId" clId="{F82209AE-4751-4EE9-AFF3-B12A89F2D348}" dt="2019-12-12T17:42:51.822" v="11825" actId="20577"/>
          <ac:spMkLst>
            <pc:docMk/>
            <pc:sldMk cId="4092520433" sldId="261"/>
            <ac:spMk id="7" creationId="{0BC2C6FA-39F1-4F15-B946-13566FE7F464}"/>
          </ac:spMkLst>
        </pc:spChg>
        <pc:spChg chg="del mod">
          <ac:chgData name="Davide Civolani" userId="12bddb2ad6806365" providerId="LiveId" clId="{F82209AE-4751-4EE9-AFF3-B12A89F2D348}" dt="2019-12-12T16:36:05.071" v="11001" actId="478"/>
          <ac:spMkLst>
            <pc:docMk/>
            <pc:sldMk cId="4092520433" sldId="261"/>
            <ac:spMk id="8" creationId="{5F34D53C-50FB-4215-AB4E-D76D3ED5FBEB}"/>
          </ac:spMkLst>
        </pc:spChg>
        <pc:grpChg chg="del">
          <ac:chgData name="Davide Civolani" userId="12bddb2ad6806365" providerId="LiveId" clId="{F82209AE-4751-4EE9-AFF3-B12A89F2D348}" dt="2019-12-13T15:09:36.425" v="12115" actId="165"/>
          <ac:grpSpMkLst>
            <pc:docMk/>
            <pc:sldMk cId="4092520433" sldId="261"/>
            <ac:grpSpMk id="3" creationId="{1C18765A-4AD7-C24E-AAE9-A94854FD63EE}"/>
          </ac:grpSpMkLst>
        </pc:grpChg>
        <pc:picChg chg="mod topLvl">
          <ac:chgData name="Davide Civolani" userId="12bddb2ad6806365" providerId="LiveId" clId="{F82209AE-4751-4EE9-AFF3-B12A89F2D348}" dt="2019-12-13T15:09:48.486" v="12116"/>
          <ac:picMkLst>
            <pc:docMk/>
            <pc:sldMk cId="4092520433" sldId="261"/>
            <ac:picMk id="5" creationId="{940E3B8C-E265-3F41-AFED-CA9DEBD64224}"/>
          </ac:picMkLst>
        </pc:picChg>
        <pc:picChg chg="add del">
          <ac:chgData name="Davide Civolani" userId="12bddb2ad6806365" providerId="LiveId" clId="{F82209AE-4751-4EE9-AFF3-B12A89F2D348}" dt="2019-12-10T18:54:43.453" v="8238" actId="478"/>
          <ac:picMkLst>
            <pc:docMk/>
            <pc:sldMk cId="4092520433" sldId="261"/>
            <ac:picMk id="5" creationId="{D7423F0E-2B8C-4C4B-B991-D58C903872FF}"/>
          </ac:picMkLst>
        </pc:picChg>
        <pc:picChg chg="del">
          <ac:chgData name="Davide Civolani" userId="12bddb2ad6806365" providerId="LiveId" clId="{F82209AE-4751-4EE9-AFF3-B12A89F2D348}" dt="2019-12-09T13:43:26.742" v="6180" actId="478"/>
          <ac:picMkLst>
            <pc:docMk/>
            <pc:sldMk cId="4092520433" sldId="261"/>
            <ac:picMk id="5" creationId="{DDFDE81A-6D70-4650-BE4E-B389EE529694}"/>
          </ac:picMkLst>
        </pc:picChg>
        <pc:picChg chg="mod topLvl">
          <ac:chgData name="Davide Civolani" userId="12bddb2ad6806365" providerId="LiveId" clId="{F82209AE-4751-4EE9-AFF3-B12A89F2D348}" dt="2019-12-13T15:09:36.425" v="12115" actId="165"/>
          <ac:picMkLst>
            <pc:docMk/>
            <pc:sldMk cId="4092520433" sldId="261"/>
            <ac:picMk id="8" creationId="{7ABE7A94-73F0-0A40-B793-7F8D0825AC1A}"/>
          </ac:picMkLst>
        </pc:picChg>
        <pc:picChg chg="add del">
          <ac:chgData name="Davide Civolani" userId="12bddb2ad6806365" providerId="LiveId" clId="{F82209AE-4751-4EE9-AFF3-B12A89F2D348}" dt="2019-12-10T18:54:43.060" v="8237" actId="478"/>
          <ac:picMkLst>
            <pc:docMk/>
            <pc:sldMk cId="4092520433" sldId="261"/>
            <ac:picMk id="9" creationId="{43D14543-C708-4C48-86FA-BF673DFE8859}"/>
          </ac:picMkLst>
        </pc:picChg>
        <pc:picChg chg="add del">
          <ac:chgData name="Davide Civolani" userId="12bddb2ad6806365" providerId="LiveId" clId="{F82209AE-4751-4EE9-AFF3-B12A89F2D348}" dt="2019-12-10T18:54:42.596" v="8236" actId="478"/>
          <ac:picMkLst>
            <pc:docMk/>
            <pc:sldMk cId="4092520433" sldId="261"/>
            <ac:picMk id="10" creationId="{F2B4AF38-3F16-4248-BD01-49A5876BBA20}"/>
          </ac:picMkLst>
        </pc:picChg>
        <pc:picChg chg="add mod topLvl">
          <ac:chgData name="Davide Civolani" userId="12bddb2ad6806365" providerId="LiveId" clId="{F82209AE-4751-4EE9-AFF3-B12A89F2D348}" dt="2019-12-13T15:09:36.425" v="12115" actId="165"/>
          <ac:picMkLst>
            <pc:docMk/>
            <pc:sldMk cId="4092520433" sldId="261"/>
            <ac:picMk id="11" creationId="{0A037CF8-732C-47BA-AA51-719F96E4E8C6}"/>
          </ac:picMkLst>
        </pc:picChg>
      </pc:sldChg>
      <pc:sldChg chg="addSp delSp modSp add">
        <pc:chgData name="Davide Civolani" userId="12bddb2ad6806365" providerId="LiveId" clId="{F82209AE-4751-4EE9-AFF3-B12A89F2D348}" dt="2019-12-12T17:35:09.536" v="11749" actId="14100"/>
        <pc:sldMkLst>
          <pc:docMk/>
          <pc:sldMk cId="3380620207" sldId="262"/>
        </pc:sldMkLst>
        <pc:spChg chg="mod">
          <ac:chgData name="Davide Civolani" userId="12bddb2ad6806365" providerId="LiveId" clId="{F82209AE-4751-4EE9-AFF3-B12A89F2D348}" dt="2019-12-12T17:26:21.376" v="11492" actId="20577"/>
          <ac:spMkLst>
            <pc:docMk/>
            <pc:sldMk cId="3380620207" sldId="262"/>
            <ac:spMk id="6" creationId="{0A5EF3A5-406E-4543-8C0E-5C119EF5FB15}"/>
          </ac:spMkLst>
        </pc:spChg>
        <pc:spChg chg="mod">
          <ac:chgData name="Davide Civolani" userId="12bddb2ad6806365" providerId="LiveId" clId="{F82209AE-4751-4EE9-AFF3-B12A89F2D348}" dt="2019-12-12T17:35:09.536" v="11749" actId="14100"/>
          <ac:spMkLst>
            <pc:docMk/>
            <pc:sldMk cId="3380620207" sldId="262"/>
            <ac:spMk id="7" creationId="{0BC2C6FA-39F1-4F15-B946-13566FE7F464}"/>
          </ac:spMkLst>
        </pc:spChg>
        <pc:spChg chg="del">
          <ac:chgData name="Davide Civolani" userId="12bddb2ad6806365" providerId="LiveId" clId="{F82209AE-4751-4EE9-AFF3-B12A89F2D348}" dt="2019-12-10T19:12:32.116" v="9067" actId="478"/>
          <ac:spMkLst>
            <pc:docMk/>
            <pc:sldMk cId="3380620207" sldId="262"/>
            <ac:spMk id="8" creationId="{5F34D53C-50FB-4215-AB4E-D76D3ED5FBEB}"/>
          </ac:spMkLst>
        </pc:spChg>
        <pc:picChg chg="del">
          <ac:chgData name="Davide Civolani" userId="12bddb2ad6806365" providerId="LiveId" clId="{F82209AE-4751-4EE9-AFF3-B12A89F2D348}" dt="2019-12-10T22:27:19.879" v="9444" actId="478"/>
          <ac:picMkLst>
            <pc:docMk/>
            <pc:sldMk cId="3380620207" sldId="262"/>
            <ac:picMk id="5" creationId="{DDFDE81A-6D70-4650-BE4E-B389EE529694}"/>
          </ac:picMkLst>
        </pc:picChg>
        <pc:picChg chg="add mod">
          <ac:chgData name="Davide Civolani" userId="12bddb2ad6806365" providerId="LiveId" clId="{F82209AE-4751-4EE9-AFF3-B12A89F2D348}" dt="2019-12-10T19:12:29.188" v="9066" actId="1076"/>
          <ac:picMkLst>
            <pc:docMk/>
            <pc:sldMk cId="3380620207" sldId="262"/>
            <ac:picMk id="9" creationId="{A44895F2-49A4-46FC-A8C5-DD79EFF83FF2}"/>
          </ac:picMkLst>
        </pc:picChg>
      </pc:sldChg>
      <pc:sldChg chg="addSp delSp modSp add ord">
        <pc:chgData name="Davide Civolani" userId="12bddb2ad6806365" providerId="LiveId" clId="{F82209AE-4751-4EE9-AFF3-B12A89F2D348}" dt="2019-12-16T07:51:45.452" v="12127"/>
        <pc:sldMkLst>
          <pc:docMk/>
          <pc:sldMk cId="882036222" sldId="263"/>
        </pc:sldMkLst>
        <pc:spChg chg="mod">
          <ac:chgData name="Davide Civolani" userId="12bddb2ad6806365" providerId="LiveId" clId="{F82209AE-4751-4EE9-AFF3-B12A89F2D348}" dt="2019-12-10T20:40:49.845" v="9384" actId="207"/>
          <ac:spMkLst>
            <pc:docMk/>
            <pc:sldMk cId="882036222" sldId="263"/>
            <ac:spMk id="6" creationId="{0A5EF3A5-406E-4543-8C0E-5C119EF5FB15}"/>
          </ac:spMkLst>
        </pc:spChg>
        <pc:spChg chg="del">
          <ac:chgData name="Davide Civolani" userId="12bddb2ad6806365" providerId="LiveId" clId="{F82209AE-4751-4EE9-AFF3-B12A89F2D348}" dt="2019-12-10T18:21:31.803" v="7446" actId="478"/>
          <ac:spMkLst>
            <pc:docMk/>
            <pc:sldMk cId="882036222" sldId="263"/>
            <ac:spMk id="7" creationId="{0BC2C6FA-39F1-4F15-B946-13566FE7F464}"/>
          </ac:spMkLst>
        </pc:spChg>
        <pc:spChg chg="del">
          <ac:chgData name="Davide Civolani" userId="12bddb2ad6806365" providerId="LiveId" clId="{F82209AE-4751-4EE9-AFF3-B12A89F2D348}" dt="2019-12-10T18:21:31.803" v="7446" actId="478"/>
          <ac:spMkLst>
            <pc:docMk/>
            <pc:sldMk cId="882036222" sldId="263"/>
            <ac:spMk id="8" creationId="{5F34D53C-50FB-4215-AB4E-D76D3ED5FBEB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13" creationId="{ECC543BD-53BC-4233-82BD-ED31271CB68C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14" creationId="{98BD33BD-587F-4EC4-8909-7F41712578F2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15" creationId="{01213513-5039-467C-B182-479BDDA998CF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16" creationId="{BDD519B1-A3B9-4E83-873D-0191A49ED46C}"/>
          </ac:spMkLst>
        </pc:spChg>
        <pc:spChg chg="add mod">
          <ac:chgData name="Davide Civolani" userId="12bddb2ad6806365" providerId="LiveId" clId="{F82209AE-4751-4EE9-AFF3-B12A89F2D348}" dt="2019-12-10T20:28:54.093" v="9372" actId="6549"/>
          <ac:spMkLst>
            <pc:docMk/>
            <pc:sldMk cId="882036222" sldId="263"/>
            <ac:spMk id="17" creationId="{D405963E-6986-4586-8471-EF91A231239E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19" creationId="{62D77B94-A6A2-4264-94FF-1EA62E5CA863}"/>
          </ac:spMkLst>
        </pc:spChg>
        <pc:spChg chg="add mod">
          <ac:chgData name="Davide Civolani" userId="12bddb2ad6806365" providerId="LiveId" clId="{F82209AE-4751-4EE9-AFF3-B12A89F2D348}" dt="2019-12-10T18:48:47.271" v="7974" actId="20577"/>
          <ac:spMkLst>
            <pc:docMk/>
            <pc:sldMk cId="882036222" sldId="263"/>
            <ac:spMk id="30" creationId="{74645A72-3ECB-49D1-858F-6065D85F6F32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32" creationId="{A5357909-BBD2-41B0-B42D-3205B93B3AFB}"/>
          </ac:spMkLst>
        </pc:spChg>
        <pc:spChg chg="add del mod">
          <ac:chgData name="Davide Civolani" userId="12bddb2ad6806365" providerId="LiveId" clId="{F82209AE-4751-4EE9-AFF3-B12A89F2D348}" dt="2019-12-10T18:32:55.987" v="7835" actId="478"/>
          <ac:spMkLst>
            <pc:docMk/>
            <pc:sldMk cId="882036222" sldId="263"/>
            <ac:spMk id="39" creationId="{63E0292C-65F9-4FAD-97E5-F1E4AFD283AE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52" creationId="{250C0B84-CAF3-470C-8EA1-DE77DEDAD0E0}"/>
          </ac:spMkLst>
        </pc:spChg>
        <pc:spChg chg="add mod">
          <ac:chgData name="Davide Civolani" userId="12bddb2ad6806365" providerId="LiveId" clId="{F82209AE-4751-4EE9-AFF3-B12A89F2D348}" dt="2019-12-10T18:45:03.187" v="7962" actId="20577"/>
          <ac:spMkLst>
            <pc:docMk/>
            <pc:sldMk cId="882036222" sldId="263"/>
            <ac:spMk id="53" creationId="{C0A63FB6-1859-42CB-8182-069B4F812ABB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54" creationId="{8793E7A1-9556-439D-8883-C419FCAC988C}"/>
          </ac:spMkLst>
        </pc:spChg>
        <pc:spChg chg="add mod">
          <ac:chgData name="Davide Civolani" userId="12bddb2ad6806365" providerId="LiveId" clId="{F82209AE-4751-4EE9-AFF3-B12A89F2D348}" dt="2019-12-10T18:36:38.339" v="7941" actId="1035"/>
          <ac:spMkLst>
            <pc:docMk/>
            <pc:sldMk cId="882036222" sldId="263"/>
            <ac:spMk id="58" creationId="{310B04B5-2A99-405D-AD14-2048F3A6D5E2}"/>
          </ac:spMkLst>
        </pc:spChg>
        <pc:spChg chg="add mod">
          <ac:chgData name="Davide Civolani" userId="12bddb2ad6806365" providerId="LiveId" clId="{F82209AE-4751-4EE9-AFF3-B12A89F2D348}" dt="2019-12-10T18:50:34.486" v="8099" actId="1076"/>
          <ac:spMkLst>
            <pc:docMk/>
            <pc:sldMk cId="882036222" sldId="263"/>
            <ac:spMk id="59" creationId="{A437C44D-F578-4A7C-B468-EBEA6ADEEEDA}"/>
          </ac:spMkLst>
        </pc:spChg>
        <pc:spChg chg="add del mod">
          <ac:chgData name="Davide Civolani" userId="12bddb2ad6806365" providerId="LiveId" clId="{F82209AE-4751-4EE9-AFF3-B12A89F2D348}" dt="2019-12-11T11:42:41.079" v="10961"/>
          <ac:spMkLst>
            <pc:docMk/>
            <pc:sldMk cId="882036222" sldId="263"/>
            <ac:spMk id="66" creationId="{F4F122A0-0FEC-40DC-B675-3A88526BE5C9}"/>
          </ac:spMkLst>
        </pc:spChg>
        <pc:picChg chg="del">
          <ac:chgData name="Davide Civolani" userId="12bddb2ad6806365" providerId="LiveId" clId="{F82209AE-4751-4EE9-AFF3-B12A89F2D348}" dt="2019-12-09T13:43:29.378" v="6181" actId="478"/>
          <ac:picMkLst>
            <pc:docMk/>
            <pc:sldMk cId="882036222" sldId="263"/>
            <ac:picMk id="5" creationId="{DDFDE81A-6D70-4650-BE4E-B389EE529694}"/>
          </ac:picMkLst>
        </pc:picChg>
        <pc:picChg chg="add mod">
          <ac:chgData name="Davide Civolani" userId="12bddb2ad6806365" providerId="LiveId" clId="{F82209AE-4751-4EE9-AFF3-B12A89F2D348}" dt="2019-12-10T18:36:38.339" v="7941" actId="1035"/>
          <ac:picMkLst>
            <pc:docMk/>
            <pc:sldMk cId="882036222" sldId="263"/>
            <ac:picMk id="9" creationId="{5B5371EF-9C9B-40AA-8F22-F05069117430}"/>
          </ac:picMkLst>
        </pc:picChg>
        <pc:picChg chg="add mod">
          <ac:chgData name="Davide Civolani" userId="12bddb2ad6806365" providerId="LiveId" clId="{F82209AE-4751-4EE9-AFF3-B12A89F2D348}" dt="2019-12-10T18:36:38.339" v="7941" actId="1035"/>
          <ac:picMkLst>
            <pc:docMk/>
            <pc:sldMk cId="882036222" sldId="263"/>
            <ac:picMk id="11" creationId="{50269B10-A1CE-4405-87E9-125D3B3744E4}"/>
          </ac:picMkLst>
        </pc:picChg>
        <pc:picChg chg="add mod">
          <ac:chgData name="Davide Civolani" userId="12bddb2ad6806365" providerId="LiveId" clId="{F82209AE-4751-4EE9-AFF3-B12A89F2D348}" dt="2019-12-10T18:36:38.339" v="7941" actId="1035"/>
          <ac:picMkLst>
            <pc:docMk/>
            <pc:sldMk cId="882036222" sldId="263"/>
            <ac:picMk id="12" creationId="{3C26A673-3101-40AC-928A-C960E6C38E80}"/>
          </ac:picMkLst>
        </pc:picChg>
        <pc:picChg chg="add mod">
          <ac:chgData name="Davide Civolani" userId="12bddb2ad6806365" providerId="LiveId" clId="{F82209AE-4751-4EE9-AFF3-B12A89F2D348}" dt="2019-12-10T18:36:38.339" v="7941" actId="1035"/>
          <ac:picMkLst>
            <pc:docMk/>
            <pc:sldMk cId="882036222" sldId="263"/>
            <ac:picMk id="29" creationId="{4D5B2A3D-01EB-4183-92F3-2B50FD741988}"/>
          </ac:picMkLst>
        </pc:picChg>
        <pc:picChg chg="add mod">
          <ac:chgData name="Davide Civolani" userId="12bddb2ad6806365" providerId="LiveId" clId="{F82209AE-4751-4EE9-AFF3-B12A89F2D348}" dt="2019-12-10T20:35:32.902" v="9383" actId="1076"/>
          <ac:picMkLst>
            <pc:docMk/>
            <pc:sldMk cId="882036222" sldId="263"/>
            <ac:picMk id="38" creationId="{EB6CBD04-8FF5-47E4-87C3-66B3866F7254}"/>
          </ac:picMkLst>
        </pc:picChg>
        <pc:picChg chg="add del">
          <ac:chgData name="Davide Civolani" userId="12bddb2ad6806365" providerId="LiveId" clId="{F82209AE-4751-4EE9-AFF3-B12A89F2D348}" dt="2019-12-10T18:34:58.776" v="7900" actId="478"/>
          <ac:picMkLst>
            <pc:docMk/>
            <pc:sldMk cId="882036222" sldId="263"/>
            <ac:picMk id="60" creationId="{94A30ADE-BD0F-43BE-BCA3-5A64C76C968F}"/>
          </ac:picMkLst>
        </pc:picChg>
        <pc:picChg chg="add mod">
          <ac:chgData name="Davide Civolani" userId="12bddb2ad6806365" providerId="LiveId" clId="{F82209AE-4751-4EE9-AFF3-B12A89F2D348}" dt="2019-12-10T18:36:38.339" v="7941" actId="1035"/>
          <ac:picMkLst>
            <pc:docMk/>
            <pc:sldMk cId="882036222" sldId="263"/>
            <ac:picMk id="63" creationId="{7C49650C-3552-45DE-A842-4792FA0A0E5A}"/>
          </ac:picMkLst>
        </pc:picChg>
        <pc:picChg chg="add del mod">
          <ac:chgData name="Davide Civolani" userId="12bddb2ad6806365" providerId="LiveId" clId="{F82209AE-4751-4EE9-AFF3-B12A89F2D348}" dt="2019-12-10T20:30:50.585" v="9376" actId="478"/>
          <ac:picMkLst>
            <pc:docMk/>
            <pc:sldMk cId="882036222" sldId="263"/>
            <ac:picMk id="65" creationId="{9EE005BB-4B5B-4027-A586-3D9EA37AAEDB}"/>
          </ac:picMkLst>
        </pc:picChg>
        <pc:cxnChg chg="add del mod">
          <ac:chgData name="Davide Civolani" userId="12bddb2ad6806365" providerId="LiveId" clId="{F82209AE-4751-4EE9-AFF3-B12A89F2D348}" dt="2019-12-10T16:12:51.487" v="6506" actId="478"/>
          <ac:cxnSpMkLst>
            <pc:docMk/>
            <pc:sldMk cId="882036222" sldId="263"/>
            <ac:cxnSpMk id="3" creationId="{D5DC8941-F7A8-4A9A-87BC-E69E7FA31F84}"/>
          </ac:cxnSpMkLst>
        </pc:cxnChg>
        <pc:cxnChg chg="add del mod">
          <ac:chgData name="Davide Civolani" userId="12bddb2ad6806365" providerId="LiveId" clId="{F82209AE-4751-4EE9-AFF3-B12A89F2D348}" dt="2019-12-10T18:26:25.073" v="7568" actId="478"/>
          <ac:cxnSpMkLst>
            <pc:docMk/>
            <pc:sldMk cId="882036222" sldId="263"/>
            <ac:cxnSpMk id="10" creationId="{AD40A06F-1E44-403A-A756-54491843C6D4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18" creationId="{F3C5B1BD-3D24-4324-AFC3-290D1F81E9EB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20" creationId="{FEB66879-7064-4BA0-8B96-4D818990E5B8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31" creationId="{A1AB8D2D-E605-4878-8461-1BBB336BA1BF}"/>
          </ac:cxnSpMkLst>
        </pc:cxnChg>
        <pc:cxnChg chg="add del mod">
          <ac:chgData name="Davide Civolani" userId="12bddb2ad6806365" providerId="LiveId" clId="{F82209AE-4751-4EE9-AFF3-B12A89F2D348}" dt="2019-12-10T18:26:26.596" v="7569" actId="478"/>
          <ac:cxnSpMkLst>
            <pc:docMk/>
            <pc:sldMk cId="882036222" sldId="263"/>
            <ac:cxnSpMk id="40" creationId="{80F747CC-C595-4594-B4A1-3F654BF21E49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42" creationId="{EDEACB87-0589-4005-9FB0-09ED20F0E388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44" creationId="{F998CDD0-6103-4F33-8E9D-01E922EC66F1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45" creationId="{6292A1CC-2673-4BF6-978C-EE270BC98B06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48" creationId="{735DF114-84BE-4ADA-933A-7C75A48F45D6}"/>
          </ac:cxnSpMkLst>
        </pc:cxnChg>
        <pc:cxnChg chg="add mod">
          <ac:chgData name="Davide Civolani" userId="12bddb2ad6806365" providerId="LiveId" clId="{F82209AE-4751-4EE9-AFF3-B12A89F2D348}" dt="2019-12-10T18:36:38.339" v="7941" actId="1035"/>
          <ac:cxnSpMkLst>
            <pc:docMk/>
            <pc:sldMk cId="882036222" sldId="263"/>
            <ac:cxnSpMk id="55" creationId="{F0CD7ADE-D93D-4F30-B19A-C15BD823605F}"/>
          </ac:cxnSpMkLst>
        </pc:cxnChg>
      </pc:sldChg>
      <pc:sldChg chg="addSp delSp modSp add mod setBg">
        <pc:chgData name="Davide Civolani" userId="12bddb2ad6806365" providerId="LiveId" clId="{F82209AE-4751-4EE9-AFF3-B12A89F2D348}" dt="2019-12-13T15:10:41.483" v="12117"/>
        <pc:sldMkLst>
          <pc:docMk/>
          <pc:sldMk cId="465977859" sldId="264"/>
        </pc:sldMkLst>
        <pc:spChg chg="mod">
          <ac:chgData name="Davide Civolani" userId="12bddb2ad6806365" providerId="LiveId" clId="{F82209AE-4751-4EE9-AFF3-B12A89F2D348}" dt="2019-12-10T16:13:26.239" v="6510" actId="26606"/>
          <ac:spMkLst>
            <pc:docMk/>
            <pc:sldMk cId="465977859" sldId="264"/>
            <ac:spMk id="6" creationId="{0A5EF3A5-406E-4543-8C0E-5C119EF5FB15}"/>
          </ac:spMkLst>
        </pc:spChg>
        <pc:spChg chg="del">
          <ac:chgData name="Davide Civolani" userId="12bddb2ad6806365" providerId="LiveId" clId="{F82209AE-4751-4EE9-AFF3-B12A89F2D348}" dt="2019-12-10T16:06:55.751" v="6436" actId="931"/>
          <ac:spMkLst>
            <pc:docMk/>
            <pc:sldMk cId="465977859" sldId="264"/>
            <ac:spMk id="7" creationId="{0BC2C6FA-39F1-4F15-B946-13566FE7F464}"/>
          </ac:spMkLst>
        </pc:spChg>
        <pc:spChg chg="del mod">
          <ac:chgData name="Davide Civolani" userId="12bddb2ad6806365" providerId="LiveId" clId="{F82209AE-4751-4EE9-AFF3-B12A89F2D348}" dt="2019-12-10T16:07:46.332" v="6441" actId="931"/>
          <ac:spMkLst>
            <pc:docMk/>
            <pc:sldMk cId="465977859" sldId="264"/>
            <ac:spMk id="8" creationId="{5F34D53C-50FB-4215-AB4E-D76D3ED5FBEB}"/>
          </ac:spMkLst>
        </pc:spChg>
        <pc:spChg chg="add del">
          <ac:chgData name="Davide Civolani" userId="12bddb2ad6806365" providerId="LiveId" clId="{F82209AE-4751-4EE9-AFF3-B12A89F2D348}" dt="2019-12-10T16:13:18.302" v="6508" actId="26606"/>
          <ac:spMkLst>
            <pc:docMk/>
            <pc:sldMk cId="465977859" sldId="264"/>
            <ac:spMk id="9" creationId="{BEE39D25-F6C3-49C6-9DCC-F22D92A9B2A2}"/>
          </ac:spMkLst>
        </pc:spChg>
        <pc:spChg chg="add del">
          <ac:chgData name="Davide Civolani" userId="12bddb2ad6806365" providerId="LiveId" clId="{F82209AE-4751-4EE9-AFF3-B12A89F2D348}" dt="2019-12-10T16:13:18.302" v="6508" actId="26606"/>
          <ac:spMkLst>
            <pc:docMk/>
            <pc:sldMk cId="465977859" sldId="264"/>
            <ac:spMk id="11" creationId="{ECD811FA-AF6B-468F-BD41-F739D2EE1BF7}"/>
          </ac:spMkLst>
        </pc:spChg>
        <pc:spChg chg="add del">
          <ac:chgData name="Davide Civolani" userId="12bddb2ad6806365" providerId="LiveId" clId="{F82209AE-4751-4EE9-AFF3-B12A89F2D348}" dt="2019-12-10T16:13:18.302" v="6508" actId="26606"/>
          <ac:spMkLst>
            <pc:docMk/>
            <pc:sldMk cId="465977859" sldId="264"/>
            <ac:spMk id="17" creationId="{1B6A2B32-FA4E-4012-AA9A-4722860D13D9}"/>
          </ac:spMkLst>
        </pc:spChg>
        <pc:spChg chg="add del">
          <ac:chgData name="Davide Civolani" userId="12bddb2ad6806365" providerId="LiveId" clId="{F82209AE-4751-4EE9-AFF3-B12A89F2D348}" dt="2019-12-10T16:13:18.302" v="6508" actId="26606"/>
          <ac:spMkLst>
            <pc:docMk/>
            <pc:sldMk cId="465977859" sldId="264"/>
            <ac:spMk id="19" creationId="{965B5ED8-112D-4362-947F-A3C0636F4C98}"/>
          </ac:spMkLst>
        </pc:spChg>
        <pc:picChg chg="add mod ord">
          <ac:chgData name="Davide Civolani" userId="12bddb2ad6806365" providerId="LiveId" clId="{F82209AE-4751-4EE9-AFF3-B12A89F2D348}" dt="2019-12-10T17:37:38.350" v="6572" actId="1076"/>
          <ac:picMkLst>
            <pc:docMk/>
            <pc:sldMk cId="465977859" sldId="264"/>
            <ac:picMk id="3" creationId="{C41EC689-1CAE-4A53-B844-1D8BC93B3D1B}"/>
          </ac:picMkLst>
        </pc:picChg>
        <pc:picChg chg="add mod">
          <ac:chgData name="Davide Civolani" userId="12bddb2ad6806365" providerId="LiveId" clId="{F82209AE-4751-4EE9-AFF3-B12A89F2D348}" dt="2019-12-10T17:37:16.064" v="6571" actId="1076"/>
          <ac:picMkLst>
            <pc:docMk/>
            <pc:sldMk cId="465977859" sldId="264"/>
            <ac:picMk id="5" creationId="{B3B619E1-B4F5-406A-B0E2-FB947AF512A6}"/>
          </ac:picMkLst>
        </pc:picChg>
        <pc:picChg chg="del">
          <ac:chgData name="Davide Civolani" userId="12bddb2ad6806365" providerId="LiveId" clId="{F82209AE-4751-4EE9-AFF3-B12A89F2D348}" dt="2019-12-09T13:43:31.415" v="6182" actId="478"/>
          <ac:picMkLst>
            <pc:docMk/>
            <pc:sldMk cId="465977859" sldId="264"/>
            <ac:picMk id="5" creationId="{DDFDE81A-6D70-4650-BE4E-B389EE529694}"/>
          </ac:picMkLst>
        </pc:picChg>
        <pc:picChg chg="add del mod">
          <ac:chgData name="Davide Civolani" userId="12bddb2ad6806365" providerId="LiveId" clId="{F82209AE-4751-4EE9-AFF3-B12A89F2D348}" dt="2019-12-12T19:31:05.873" v="12090" actId="478"/>
          <ac:picMkLst>
            <pc:docMk/>
            <pc:sldMk cId="465977859" sldId="264"/>
            <ac:picMk id="7" creationId="{B7884316-E832-4A71-A849-ECAF9DC66DD3}"/>
          </ac:picMkLst>
        </pc:picChg>
        <pc:picChg chg="add del mod modCrop">
          <ac:chgData name="Davide Civolani" userId="12bddb2ad6806365" providerId="LiveId" clId="{F82209AE-4751-4EE9-AFF3-B12A89F2D348}" dt="2019-12-10T17:20:12.890" v="6539"/>
          <ac:picMkLst>
            <pc:docMk/>
            <pc:sldMk cId="465977859" sldId="264"/>
            <ac:picMk id="12" creationId="{D26EADD2-812D-467B-85A9-84E4140B7AE5}"/>
          </ac:picMkLst>
        </pc:picChg>
        <pc:picChg chg="add mod modCrop">
          <ac:chgData name="Davide Civolani" userId="12bddb2ad6806365" providerId="LiveId" clId="{F82209AE-4751-4EE9-AFF3-B12A89F2D348}" dt="2019-12-10T17:37:16.064" v="6571" actId="1076"/>
          <ac:picMkLst>
            <pc:docMk/>
            <pc:sldMk cId="465977859" sldId="264"/>
            <ac:picMk id="14" creationId="{BE10FD51-0A17-4C78-8C10-F857D17362E9}"/>
          </ac:picMkLst>
        </pc:picChg>
        <pc:picChg chg="mod">
          <ac:chgData name="Davide Civolani" userId="12bddb2ad6806365" providerId="LiveId" clId="{F82209AE-4751-4EE9-AFF3-B12A89F2D348}" dt="2019-12-13T15:10:41.483" v="12117"/>
          <ac:picMkLst>
            <pc:docMk/>
            <pc:sldMk cId="465977859" sldId="264"/>
            <ac:picMk id="15" creationId="{32D476AD-38FE-6949-A52A-2F56FB0B78D3}"/>
          </ac:picMkLst>
        </pc:picChg>
        <pc:picChg chg="add del mod">
          <ac:chgData name="Davide Civolani" userId="12bddb2ad6806365" providerId="LiveId" clId="{F82209AE-4751-4EE9-AFF3-B12A89F2D348}" dt="2019-12-10T17:30:59.481" v="6551" actId="478"/>
          <ac:picMkLst>
            <pc:docMk/>
            <pc:sldMk cId="465977859" sldId="264"/>
            <ac:picMk id="20" creationId="{7462169F-C3BB-46C3-AEE8-DD3EBB2583E1}"/>
          </ac:picMkLst>
        </pc:picChg>
        <pc:cxnChg chg="add del mod">
          <ac:chgData name="Davide Civolani" userId="12bddb2ad6806365" providerId="LiveId" clId="{F82209AE-4751-4EE9-AFF3-B12A89F2D348}" dt="2019-12-10T16:12:48.693" v="6502"/>
          <ac:cxnSpMkLst>
            <pc:docMk/>
            <pc:sldMk cId="465977859" sldId="264"/>
            <ac:cxnSpMk id="10" creationId="{1BB0B039-BABF-4F99-A5CF-B10522480CA1}"/>
          </ac:cxnSpMkLst>
        </pc:cxnChg>
        <pc:cxnChg chg="add del">
          <ac:chgData name="Davide Civolani" userId="12bddb2ad6806365" providerId="LiveId" clId="{F82209AE-4751-4EE9-AFF3-B12A89F2D348}" dt="2019-12-10T16:07:12.033" v="6440" actId="26606"/>
          <ac:cxnSpMkLst>
            <pc:docMk/>
            <pc:sldMk cId="465977859" sldId="264"/>
            <ac:cxnSpMk id="13" creationId="{A7F400EE-A8A5-48AF-B4D6-291B52C6F0B0}"/>
          </ac:cxnSpMkLst>
        </pc:cxnChg>
        <pc:cxnChg chg="add del">
          <ac:chgData name="Davide Civolani" userId="12bddb2ad6806365" providerId="LiveId" clId="{F82209AE-4751-4EE9-AFF3-B12A89F2D348}" dt="2019-12-10T16:13:18.302" v="6508" actId="26606"/>
          <ac:cxnSpMkLst>
            <pc:docMk/>
            <pc:sldMk cId="465977859" sldId="264"/>
            <ac:cxnSpMk id="15" creationId="{F085D7B9-E066-4923-8CB7-294BF306296A}"/>
          </ac:cxnSpMkLst>
        </pc:cxnChg>
        <pc:cxnChg chg="add del">
          <ac:chgData name="Davide Civolani" userId="12bddb2ad6806365" providerId="LiveId" clId="{F82209AE-4751-4EE9-AFF3-B12A89F2D348}" dt="2019-12-10T16:13:18.302" v="6508" actId="26606"/>
          <ac:cxnSpMkLst>
            <pc:docMk/>
            <pc:sldMk cId="465977859" sldId="264"/>
            <ac:cxnSpMk id="21" creationId="{0F90855A-CFDE-4C18-8007-CC1D26F553F9}"/>
          </ac:cxnSpMkLst>
        </pc:cxnChg>
      </pc:sldChg>
      <pc:sldChg chg="addSp delSp modSp add ord">
        <pc:chgData name="Davide Civolani" userId="12bddb2ad6806365" providerId="LiveId" clId="{F82209AE-4751-4EE9-AFF3-B12A89F2D348}" dt="2019-12-16T09:01:31.691" v="12464" actId="6549"/>
        <pc:sldMkLst>
          <pc:docMk/>
          <pc:sldMk cId="284522780" sldId="265"/>
        </pc:sldMkLst>
        <pc:spChg chg="mod">
          <ac:chgData name="Davide Civolani" userId="12bddb2ad6806365" providerId="LiveId" clId="{F82209AE-4751-4EE9-AFF3-B12A89F2D348}" dt="2019-12-10T23:32:44.934" v="9568" actId="20577"/>
          <ac:spMkLst>
            <pc:docMk/>
            <pc:sldMk cId="284522780" sldId="265"/>
            <ac:spMk id="6" creationId="{0A5EF3A5-406E-4543-8C0E-5C119EF5FB15}"/>
          </ac:spMkLst>
        </pc:spChg>
        <pc:spChg chg="mod">
          <ac:chgData name="Davide Civolani" userId="12bddb2ad6806365" providerId="LiveId" clId="{F82209AE-4751-4EE9-AFF3-B12A89F2D348}" dt="2019-12-12T19:15:08.592" v="11955" actId="255"/>
          <ac:spMkLst>
            <pc:docMk/>
            <pc:sldMk cId="284522780" sldId="265"/>
            <ac:spMk id="7" creationId="{0BC2C6FA-39F1-4F15-B946-13566FE7F464}"/>
          </ac:spMkLst>
        </pc:spChg>
        <pc:spChg chg="del mod">
          <ac:chgData name="Davide Civolani" userId="12bddb2ad6806365" providerId="LiveId" clId="{F82209AE-4751-4EE9-AFF3-B12A89F2D348}" dt="2019-12-09T13:59:58.888" v="6324" actId="478"/>
          <ac:spMkLst>
            <pc:docMk/>
            <pc:sldMk cId="284522780" sldId="265"/>
            <ac:spMk id="8" creationId="{5F34D53C-50FB-4215-AB4E-D76D3ED5FBEB}"/>
          </ac:spMkLst>
        </pc:spChg>
        <pc:spChg chg="add">
          <ac:chgData name="Davide Civolani" userId="12bddb2ad6806365" providerId="LiveId" clId="{F82209AE-4751-4EE9-AFF3-B12A89F2D348}" dt="2019-12-09T13:59:59.387" v="6325"/>
          <ac:spMkLst>
            <pc:docMk/>
            <pc:sldMk cId="284522780" sldId="265"/>
            <ac:spMk id="10" creationId="{8A57948F-3936-4F00-BA01-94BEA5B27662}"/>
          </ac:spMkLst>
        </pc:spChg>
        <pc:spChg chg="add">
          <ac:chgData name="Davide Civolani" userId="12bddb2ad6806365" providerId="LiveId" clId="{F82209AE-4751-4EE9-AFF3-B12A89F2D348}" dt="2019-12-09T13:59:59.387" v="6325"/>
          <ac:spMkLst>
            <pc:docMk/>
            <pc:sldMk cId="284522780" sldId="265"/>
            <ac:spMk id="16" creationId="{F2D18558-9345-43B7-93C4-28B871C4E909}"/>
          </ac:spMkLst>
        </pc:spChg>
        <pc:spChg chg="add">
          <ac:chgData name="Davide Civolani" userId="12bddb2ad6806365" providerId="LiveId" clId="{F82209AE-4751-4EE9-AFF3-B12A89F2D348}" dt="2019-12-09T13:59:59.387" v="6325"/>
          <ac:spMkLst>
            <pc:docMk/>
            <pc:sldMk cId="284522780" sldId="265"/>
            <ac:spMk id="17" creationId="{22911022-85BC-4E3A-8333-AE3255E6AB19}"/>
          </ac:spMkLst>
        </pc:spChg>
        <pc:spChg chg="add del">
          <ac:chgData name="Davide Civolani" userId="12bddb2ad6806365" providerId="LiveId" clId="{F82209AE-4751-4EE9-AFF3-B12A89F2D348}" dt="2019-12-09T14:00:14.826" v="6327" actId="478"/>
          <ac:spMkLst>
            <pc:docMk/>
            <pc:sldMk cId="284522780" sldId="265"/>
            <ac:spMk id="18" creationId="{F7A8E15F-1CC7-4A2F-A597-A3A8728569B8}"/>
          </ac:spMkLst>
        </pc:spChg>
        <pc:spChg chg="add mod">
          <ac:chgData name="Davide Civolani" userId="12bddb2ad6806365" providerId="LiveId" clId="{F82209AE-4751-4EE9-AFF3-B12A89F2D348}" dt="2019-12-16T09:01:31.691" v="12464" actId="6549"/>
          <ac:spMkLst>
            <pc:docMk/>
            <pc:sldMk cId="284522780" sldId="265"/>
            <ac:spMk id="19" creationId="{98F93EE6-628B-491F-94DE-C3E18D0C991C}"/>
          </ac:spMkLst>
        </pc:spChg>
        <pc:grpChg chg="add">
          <ac:chgData name="Davide Civolani" userId="12bddb2ad6806365" providerId="LiveId" clId="{F82209AE-4751-4EE9-AFF3-B12A89F2D348}" dt="2019-12-09T14:01:06.917" v="6335"/>
          <ac:grpSpMkLst>
            <pc:docMk/>
            <pc:sldMk cId="284522780" sldId="265"/>
            <ac:grpSpMk id="22" creationId="{DA8364C8-493A-407F-97FA-AD352B77D6EA}"/>
          </ac:grpSpMkLst>
        </pc:grpChg>
        <pc:picChg chg="del">
          <ac:chgData name="Davide Civolani" userId="12bddb2ad6806365" providerId="LiveId" clId="{F82209AE-4751-4EE9-AFF3-B12A89F2D348}" dt="2019-12-09T13:43:24.721" v="6179" actId="478"/>
          <ac:picMkLst>
            <pc:docMk/>
            <pc:sldMk cId="284522780" sldId="265"/>
            <ac:picMk id="5" creationId="{DDFDE81A-6D70-4650-BE4E-B389EE529694}"/>
          </ac:picMkLst>
        </pc:picChg>
        <pc:picChg chg="add del">
          <ac:chgData name="Davide Civolani" userId="12bddb2ad6806365" providerId="LiveId" clId="{F82209AE-4751-4EE9-AFF3-B12A89F2D348}" dt="2019-12-09T14:01:06.630" v="6334" actId="478"/>
          <ac:picMkLst>
            <pc:docMk/>
            <pc:sldMk cId="284522780" sldId="265"/>
            <ac:picMk id="9" creationId="{E30E3599-067D-4C77-9FB0-6E99AF5A4A3A}"/>
          </ac:picMkLst>
        </pc:picChg>
        <pc:picChg chg="add">
          <ac:chgData name="Davide Civolani" userId="12bddb2ad6806365" providerId="LiveId" clId="{F82209AE-4751-4EE9-AFF3-B12A89F2D348}" dt="2019-12-09T13:59:59.387" v="6325"/>
          <ac:picMkLst>
            <pc:docMk/>
            <pc:sldMk cId="284522780" sldId="265"/>
            <ac:picMk id="11" creationId="{8E6A366E-9502-42FF-84ED-F406B98318C9}"/>
          </ac:picMkLst>
        </pc:picChg>
        <pc:picChg chg="add">
          <ac:chgData name="Davide Civolani" userId="12bddb2ad6806365" providerId="LiveId" clId="{F82209AE-4751-4EE9-AFF3-B12A89F2D348}" dt="2019-12-09T13:59:59.387" v="6325"/>
          <ac:picMkLst>
            <pc:docMk/>
            <pc:sldMk cId="284522780" sldId="265"/>
            <ac:picMk id="15" creationId="{DE4F69A1-233C-49C0-A317-17B98F7563D5}"/>
          </ac:picMkLst>
        </pc:picChg>
        <pc:picChg chg="add">
          <ac:chgData name="Davide Civolani" userId="12bddb2ad6806365" providerId="LiveId" clId="{F82209AE-4751-4EE9-AFF3-B12A89F2D348}" dt="2019-12-09T13:59:59.387" v="6325"/>
          <ac:picMkLst>
            <pc:docMk/>
            <pc:sldMk cId="284522780" sldId="265"/>
            <ac:picMk id="20" creationId="{5C515C40-89AD-4A0A-9CF6-67BAD6649244}"/>
          </ac:picMkLst>
        </pc:picChg>
        <pc:picChg chg="add del">
          <ac:chgData name="Davide Civolani" userId="12bddb2ad6806365" providerId="LiveId" clId="{F82209AE-4751-4EE9-AFF3-B12A89F2D348}" dt="2019-12-09T14:01:05.111" v="6333" actId="478"/>
          <ac:picMkLst>
            <pc:docMk/>
            <pc:sldMk cId="284522780" sldId="265"/>
            <ac:picMk id="21" creationId="{E596555D-0814-4BAF-967C-96D071C2CDC3}"/>
          </ac:picMkLst>
        </pc:picChg>
        <pc:cxnChg chg="add">
          <ac:chgData name="Davide Civolani" userId="12bddb2ad6806365" providerId="LiveId" clId="{F82209AE-4751-4EE9-AFF3-B12A89F2D348}" dt="2019-12-09T13:59:59.387" v="6325"/>
          <ac:cxnSpMkLst>
            <pc:docMk/>
            <pc:sldMk cId="284522780" sldId="265"/>
            <ac:cxnSpMk id="12" creationId="{380F0038-8EA0-4402-8D4B-E68F52A32749}"/>
          </ac:cxnSpMkLst>
        </pc:cxnChg>
        <pc:cxnChg chg="add">
          <ac:chgData name="Davide Civolani" userId="12bddb2ad6806365" providerId="LiveId" clId="{F82209AE-4751-4EE9-AFF3-B12A89F2D348}" dt="2019-12-09T13:59:59.387" v="6325"/>
          <ac:cxnSpMkLst>
            <pc:docMk/>
            <pc:sldMk cId="284522780" sldId="265"/>
            <ac:cxnSpMk id="13" creationId="{7345A629-5075-4EE6-8E70-71EB9CF2B523}"/>
          </ac:cxnSpMkLst>
        </pc:cxnChg>
        <pc:cxnChg chg="add">
          <ac:chgData name="Davide Civolani" userId="12bddb2ad6806365" providerId="LiveId" clId="{F82209AE-4751-4EE9-AFF3-B12A89F2D348}" dt="2019-12-09T13:59:59.387" v="6325"/>
          <ac:cxnSpMkLst>
            <pc:docMk/>
            <pc:sldMk cId="284522780" sldId="265"/>
            <ac:cxnSpMk id="14" creationId="{EC916B0C-1D29-4312-80B6-57B8DEA7598A}"/>
          </ac:cxnSpMkLst>
        </pc:cxnChg>
      </pc:sldChg>
      <pc:sldChg chg="addSp delSp modSp add">
        <pc:chgData name="Davide Civolani" userId="12bddb2ad6806365" providerId="LiveId" clId="{F82209AE-4751-4EE9-AFF3-B12A89F2D348}" dt="2019-12-16T08:36:48.114" v="12267" actId="20577"/>
        <pc:sldMkLst>
          <pc:docMk/>
          <pc:sldMk cId="1165703837" sldId="267"/>
        </pc:sldMkLst>
        <pc:spChg chg="add del">
          <ac:chgData name="Davide Civolani" userId="12bddb2ad6806365" providerId="LiveId" clId="{F82209AE-4751-4EE9-AFF3-B12A89F2D348}" dt="2019-12-09T13:45:26.663" v="6210" actId="478"/>
          <ac:spMkLst>
            <pc:docMk/>
            <pc:sldMk cId="1165703837" sldId="267"/>
            <ac:spMk id="2" creationId="{EA20953F-660B-44BA-A549-2E43202B799C}"/>
          </ac:spMkLst>
        </pc:spChg>
        <pc:spChg chg="add del">
          <ac:chgData name="Davide Civolani" userId="12bddb2ad6806365" providerId="LiveId" clId="{F82209AE-4751-4EE9-AFF3-B12A89F2D348}" dt="2019-12-09T13:45:26.663" v="6210" actId="478"/>
          <ac:spMkLst>
            <pc:docMk/>
            <pc:sldMk cId="1165703837" sldId="267"/>
            <ac:spMk id="3" creationId="{0B16DA53-6D4B-40D0-B79C-F0A053A198CC}"/>
          </ac:spMkLst>
        </pc:spChg>
        <pc:spChg chg="add del">
          <ac:chgData name="Davide Civolani" userId="12bddb2ad6806365" providerId="LiveId" clId="{F82209AE-4751-4EE9-AFF3-B12A89F2D348}" dt="2019-12-09T13:45:26.663" v="6210" actId="478"/>
          <ac:spMkLst>
            <pc:docMk/>
            <pc:sldMk cId="1165703837" sldId="267"/>
            <ac:spMk id="4" creationId="{DE24BC7F-845B-48D7-ABAA-CFED6D4A881A}"/>
          </ac:spMkLst>
        </pc:spChg>
        <pc:spChg chg="add del">
          <ac:chgData name="Davide Civolani" userId="12bddb2ad6806365" providerId="LiveId" clId="{F82209AE-4751-4EE9-AFF3-B12A89F2D348}" dt="2019-12-09T13:44:40.475" v="6187"/>
          <ac:spMkLst>
            <pc:docMk/>
            <pc:sldMk cId="1165703837" sldId="267"/>
            <ac:spMk id="5" creationId="{F3F52314-3D98-4E4A-A6BB-6C1B5F565F93}"/>
          </ac:spMkLst>
        </pc:spChg>
        <pc:spChg chg="add del">
          <ac:chgData name="Davide Civolani" userId="12bddb2ad6806365" providerId="LiveId" clId="{F82209AE-4751-4EE9-AFF3-B12A89F2D348}" dt="2019-12-09T13:44:40.475" v="6187"/>
          <ac:spMkLst>
            <pc:docMk/>
            <pc:sldMk cId="1165703837" sldId="267"/>
            <ac:spMk id="6" creationId="{77F051FA-03CB-4FD7-895D-D548F1B4233C}"/>
          </ac:spMkLst>
        </pc:spChg>
        <pc:spChg chg="add del">
          <ac:chgData name="Davide Civolani" userId="12bddb2ad6806365" providerId="LiveId" clId="{F82209AE-4751-4EE9-AFF3-B12A89F2D348}" dt="2019-12-09T13:44:40.475" v="6187"/>
          <ac:spMkLst>
            <pc:docMk/>
            <pc:sldMk cId="1165703837" sldId="267"/>
            <ac:spMk id="8" creationId="{6543FD81-B22F-474B-B6A2-F1584E393AE2}"/>
          </ac:spMkLst>
        </pc:spChg>
        <pc:spChg chg="add del mod">
          <ac:chgData name="Davide Civolani" userId="12bddb2ad6806365" providerId="LiveId" clId="{F82209AE-4751-4EE9-AFF3-B12A89F2D348}" dt="2019-12-09T13:45:14.135" v="6201"/>
          <ac:spMkLst>
            <pc:docMk/>
            <pc:sldMk cId="1165703837" sldId="267"/>
            <ac:spMk id="9" creationId="{9FB17E78-4880-4B71-9F6B-214AE8F9C6AC}"/>
          </ac:spMkLst>
        </pc:spChg>
        <pc:spChg chg="add del mod">
          <ac:chgData name="Davide Civolani" userId="12bddb2ad6806365" providerId="LiveId" clId="{F82209AE-4751-4EE9-AFF3-B12A89F2D348}" dt="2019-12-09T13:45:14.135" v="6201"/>
          <ac:spMkLst>
            <pc:docMk/>
            <pc:sldMk cId="1165703837" sldId="267"/>
            <ac:spMk id="10" creationId="{00E54BB9-632B-4B67-8434-FFE256CCDB5F}"/>
          </ac:spMkLst>
        </pc:spChg>
        <pc:spChg chg="add del mod">
          <ac:chgData name="Davide Civolani" userId="12bddb2ad6806365" providerId="LiveId" clId="{F82209AE-4751-4EE9-AFF3-B12A89F2D348}" dt="2019-12-09T13:45:14.135" v="6201"/>
          <ac:spMkLst>
            <pc:docMk/>
            <pc:sldMk cId="1165703837" sldId="267"/>
            <ac:spMk id="12" creationId="{DEF09BF0-F9D4-4419-8063-4E6FB1DA8D2A}"/>
          </ac:spMkLst>
        </pc:spChg>
        <pc:spChg chg="add">
          <ac:chgData name="Davide Civolani" userId="12bddb2ad6806365" providerId="LiveId" clId="{F82209AE-4751-4EE9-AFF3-B12A89F2D348}" dt="2019-12-09T13:45:27.477" v="6211"/>
          <ac:spMkLst>
            <pc:docMk/>
            <pc:sldMk cId="1165703837" sldId="267"/>
            <ac:spMk id="15" creationId="{A51E5F81-586B-4D3E-A868-898F1991CEBC}"/>
          </ac:spMkLst>
        </pc:spChg>
        <pc:spChg chg="add mod">
          <ac:chgData name="Davide Civolani" userId="12bddb2ad6806365" providerId="LiveId" clId="{F82209AE-4751-4EE9-AFF3-B12A89F2D348}" dt="2019-12-16T08:36:48.114" v="12267" actId="20577"/>
          <ac:spMkLst>
            <pc:docMk/>
            <pc:sldMk cId="1165703837" sldId="267"/>
            <ac:spMk id="16" creationId="{A64EBE51-F403-4434-BFEA-958D5E4A9EC7}"/>
          </ac:spMkLst>
        </pc:spChg>
        <pc:spChg chg="add mod">
          <ac:chgData name="Davide Civolani" userId="12bddb2ad6806365" providerId="LiveId" clId="{F82209AE-4751-4EE9-AFF3-B12A89F2D348}" dt="2019-12-12T17:47:58.570" v="11897" actId="20577"/>
          <ac:spMkLst>
            <pc:docMk/>
            <pc:sldMk cId="1165703837" sldId="267"/>
            <ac:spMk id="18" creationId="{E8251F09-6C8F-429F-AFF3-06F7D39F06AA}"/>
          </ac:spMkLst>
        </pc:spChg>
        <pc:graphicFrameChg chg="add del">
          <ac:chgData name="Davide Civolani" userId="12bddb2ad6806365" providerId="LiveId" clId="{F82209AE-4751-4EE9-AFF3-B12A89F2D348}" dt="2019-12-09T13:44:40.475" v="6187"/>
          <ac:graphicFrameMkLst>
            <pc:docMk/>
            <pc:sldMk cId="1165703837" sldId="267"/>
            <ac:graphicFrameMk id="7" creationId="{13F36828-AA1C-402D-B9F8-02A2FC77D1C9}"/>
          </ac:graphicFrameMkLst>
        </pc:graphicFrameChg>
        <pc:graphicFrameChg chg="add del mod">
          <ac:chgData name="Davide Civolani" userId="12bddb2ad6806365" providerId="LiveId" clId="{F82209AE-4751-4EE9-AFF3-B12A89F2D348}" dt="2019-12-09T13:45:14.135" v="6201"/>
          <ac:graphicFrameMkLst>
            <pc:docMk/>
            <pc:sldMk cId="1165703837" sldId="267"/>
            <ac:graphicFrameMk id="11" creationId="{25185D3D-F30A-4141-8C15-3BFC4ABA37EB}"/>
          </ac:graphicFrameMkLst>
        </pc:graphicFrameChg>
        <pc:graphicFrameChg chg="add del">
          <ac:chgData name="Davide Civolani" userId="12bddb2ad6806365" providerId="LiveId" clId="{F82209AE-4751-4EE9-AFF3-B12A89F2D348}" dt="2019-12-09T13:45:11.447" v="6197"/>
          <ac:graphicFrameMkLst>
            <pc:docMk/>
            <pc:sldMk cId="1165703837" sldId="267"/>
            <ac:graphicFrameMk id="13" creationId="{41D489A4-B26F-4F46-82EE-A1710972EBD7}"/>
          </ac:graphicFrameMkLst>
        </pc:graphicFrameChg>
        <pc:graphicFrameChg chg="add del">
          <ac:chgData name="Davide Civolani" userId="12bddb2ad6806365" providerId="LiveId" clId="{F82209AE-4751-4EE9-AFF3-B12A89F2D348}" dt="2019-12-09T13:45:17.711" v="6204"/>
          <ac:graphicFrameMkLst>
            <pc:docMk/>
            <pc:sldMk cId="1165703837" sldId="267"/>
            <ac:graphicFrameMk id="14" creationId="{4FCD6F4A-06C1-4B52-ADD7-A34A49CC50E0}"/>
          </ac:graphicFrameMkLst>
        </pc:graphicFrameChg>
        <pc:graphicFrameChg chg="add mod">
          <ac:chgData name="Davide Civolani" userId="12bddb2ad6806365" providerId="LiveId" clId="{F82209AE-4751-4EE9-AFF3-B12A89F2D348}" dt="2019-12-12T17:47:03.104" v="11838"/>
          <ac:graphicFrameMkLst>
            <pc:docMk/>
            <pc:sldMk cId="1165703837" sldId="267"/>
            <ac:graphicFrameMk id="17" creationId="{25895EF4-37E0-403C-BF51-406A72D61796}"/>
          </ac:graphicFrameMkLst>
        </pc:graphicFrameChg>
        <pc:cxnChg chg="add del">
          <ac:chgData name="Davide Civolani" userId="12bddb2ad6806365" providerId="LiveId" clId="{F82209AE-4751-4EE9-AFF3-B12A89F2D348}" dt="2019-12-10T16:12:34.568" v="6496"/>
          <ac:cxnSpMkLst>
            <pc:docMk/>
            <pc:sldMk cId="1165703837" sldId="267"/>
            <ac:cxnSpMk id="6" creationId="{A602443F-E447-43F1-A45E-E4BB8671B722}"/>
          </ac:cxnSpMkLst>
        </pc:cxnChg>
      </pc:sldChg>
      <pc:sldChg chg="addSp delSp modSp">
        <pc:chgData name="Davide Civolani" userId="12bddb2ad6806365" providerId="LiveId" clId="{F82209AE-4751-4EE9-AFF3-B12A89F2D348}" dt="2019-12-13T08:23:12.243" v="12108" actId="164"/>
        <pc:sldMkLst>
          <pc:docMk/>
          <pc:sldMk cId="1613062282" sldId="268"/>
        </pc:sldMkLst>
        <pc:spChg chg="mod">
          <ac:chgData name="Davide Civolani" userId="12bddb2ad6806365" providerId="LiveId" clId="{F82209AE-4751-4EE9-AFF3-B12A89F2D348}" dt="2019-12-12T13:22:04.416" v="10972" actId="6549"/>
          <ac:spMkLst>
            <pc:docMk/>
            <pc:sldMk cId="1613062282" sldId="268"/>
            <ac:spMk id="7" creationId="{0BC2C6FA-39F1-4F15-B946-13566FE7F464}"/>
          </ac:spMkLst>
        </pc:spChg>
        <pc:grpChg chg="add del mod">
          <ac:chgData name="Davide Civolani" userId="12bddb2ad6806365" providerId="LiveId" clId="{F82209AE-4751-4EE9-AFF3-B12A89F2D348}" dt="2019-12-13T08:22:54.277" v="12106" actId="165"/>
          <ac:grpSpMkLst>
            <pc:docMk/>
            <pc:sldMk cId="1613062282" sldId="268"/>
            <ac:grpSpMk id="2" creationId="{B795323A-42AC-4A7A-BF58-5573C542B8F3}"/>
          </ac:grpSpMkLst>
        </pc:grpChg>
        <pc:grpChg chg="add mod">
          <ac:chgData name="Davide Civolani" userId="12bddb2ad6806365" providerId="LiveId" clId="{F82209AE-4751-4EE9-AFF3-B12A89F2D348}" dt="2019-12-13T08:23:12.243" v="12108" actId="164"/>
          <ac:grpSpMkLst>
            <pc:docMk/>
            <pc:sldMk cId="1613062282" sldId="268"/>
            <ac:grpSpMk id="3" creationId="{548A5FEA-0712-4AFF-8E2E-4682135B26EA}"/>
          </ac:grpSpMkLst>
        </pc:grpChg>
        <pc:grpChg chg="mod">
          <ac:chgData name="Davide Civolani" userId="12bddb2ad6806365" providerId="LiveId" clId="{F82209AE-4751-4EE9-AFF3-B12A89F2D348}" dt="2019-12-10T18:00:03.186" v="6683" actId="14100"/>
          <ac:grpSpMkLst>
            <pc:docMk/>
            <pc:sldMk cId="1613062282" sldId="268"/>
            <ac:grpSpMk id="27" creationId="{7D67B5D0-104B-0A42-832C-9873B6004B6F}"/>
          </ac:grpSpMkLst>
        </pc:grpChg>
        <pc:picChg chg="mod topLvl">
          <ac:chgData name="Davide Civolani" userId="12bddb2ad6806365" providerId="LiveId" clId="{F82209AE-4751-4EE9-AFF3-B12A89F2D348}" dt="2019-12-13T08:23:12.243" v="12108" actId="164"/>
          <ac:picMkLst>
            <pc:docMk/>
            <pc:sldMk cId="1613062282" sldId="268"/>
            <ac:picMk id="20" creationId="{F7F7A6D7-F49D-0144-9911-3BC06A424D67}"/>
          </ac:picMkLst>
        </pc:picChg>
        <pc:picChg chg="mod topLvl">
          <ac:chgData name="Davide Civolani" userId="12bddb2ad6806365" providerId="LiveId" clId="{F82209AE-4751-4EE9-AFF3-B12A89F2D348}" dt="2019-12-13T08:23:12.243" v="12108" actId="164"/>
          <ac:picMkLst>
            <pc:docMk/>
            <pc:sldMk cId="1613062282" sldId="268"/>
            <ac:picMk id="30" creationId="{28EFFC21-5D5B-4F4D-907B-CCAC7A003C3B}"/>
          </ac:picMkLst>
        </pc:picChg>
      </pc:sldChg>
      <pc:sldChg chg="modSp mod">
        <pc:chgData name="Davide Civolani" userId="12bddb2ad6806365" providerId="LiveId" clId="{F82209AE-4751-4EE9-AFF3-B12A89F2D348}" dt="2019-12-16T09:00:13.466" v="12449" actId="403"/>
        <pc:sldMkLst>
          <pc:docMk/>
          <pc:sldMk cId="605556571" sldId="269"/>
        </pc:sldMkLst>
        <pc:spChg chg="mod">
          <ac:chgData name="Davide Civolani" userId="12bddb2ad6806365" providerId="LiveId" clId="{F82209AE-4751-4EE9-AFF3-B12A89F2D348}" dt="2019-12-10T19:30:42.945" v="9341" actId="2711"/>
          <ac:spMkLst>
            <pc:docMk/>
            <pc:sldMk cId="605556571" sldId="269"/>
            <ac:spMk id="2" creationId="{C121D1CA-9199-FC4C-8F87-E20C7106CE17}"/>
          </ac:spMkLst>
        </pc:spChg>
        <pc:spChg chg="mod">
          <ac:chgData name="Davide Civolani" userId="12bddb2ad6806365" providerId="LiveId" clId="{F82209AE-4751-4EE9-AFF3-B12A89F2D348}" dt="2019-12-12T17:33:23.214" v="11742" actId="14100"/>
          <ac:spMkLst>
            <pc:docMk/>
            <pc:sldMk cId="605556571" sldId="269"/>
            <ac:spMk id="3" creationId="{A2CECDD9-8ABD-8A40-B47C-E4E2BD6DBFC3}"/>
          </ac:spMkLst>
        </pc:spChg>
        <pc:graphicFrameChg chg="mod">
          <ac:chgData name="Davide Civolani" userId="12bddb2ad6806365" providerId="LiveId" clId="{F82209AE-4751-4EE9-AFF3-B12A89F2D348}" dt="2019-12-16T08:24:08.665" v="12154" actId="1036"/>
          <ac:graphicFrameMkLst>
            <pc:docMk/>
            <pc:sldMk cId="605556571" sldId="269"/>
            <ac:graphicFrameMk id="5" creationId="{1BBD81CD-EC95-1546-B5C6-4A74AA308786}"/>
          </ac:graphicFrameMkLst>
        </pc:graphicFrameChg>
        <pc:graphicFrameChg chg="mod">
          <ac:chgData name="Davide Civolani" userId="12bddb2ad6806365" providerId="LiveId" clId="{F82209AE-4751-4EE9-AFF3-B12A89F2D348}" dt="2019-12-16T09:00:13.466" v="12449" actId="403"/>
          <ac:graphicFrameMkLst>
            <pc:docMk/>
            <pc:sldMk cId="605556571" sldId="269"/>
            <ac:graphicFrameMk id="6" creationId="{DABCBCE3-2875-3946-8EFC-D3CFA197B86E}"/>
          </ac:graphicFrameMkLst>
        </pc:graphicFrameChg>
      </pc:sldChg>
      <pc:sldChg chg="addSp delSp modSp">
        <pc:chgData name="Davide Civolani" userId="12bddb2ad6806365" providerId="LiveId" clId="{F82209AE-4751-4EE9-AFF3-B12A89F2D348}" dt="2019-12-16T08:25:28.996" v="12171" actId="20577"/>
        <pc:sldMkLst>
          <pc:docMk/>
          <pc:sldMk cId="1549954987" sldId="270"/>
        </pc:sldMkLst>
        <pc:spChg chg="mod">
          <ac:chgData name="Davide Civolani" userId="12bddb2ad6806365" providerId="LiveId" clId="{F82209AE-4751-4EE9-AFF3-B12A89F2D348}" dt="2019-12-10T19:30:11.893" v="9335" actId="207"/>
          <ac:spMkLst>
            <pc:docMk/>
            <pc:sldMk cId="1549954987" sldId="270"/>
            <ac:spMk id="2" creationId="{8740C85A-7496-6441-9DDD-D924CC81BEA8}"/>
          </ac:spMkLst>
        </pc:spChg>
        <pc:spChg chg="mod">
          <ac:chgData name="Davide Civolani" userId="12bddb2ad6806365" providerId="LiveId" clId="{F82209AE-4751-4EE9-AFF3-B12A89F2D348}" dt="2019-12-16T08:25:28.996" v="12171" actId="20577"/>
          <ac:spMkLst>
            <pc:docMk/>
            <pc:sldMk cId="1549954987" sldId="270"/>
            <ac:spMk id="3" creationId="{66503984-E5F2-5249-84DE-49287DFBAD21}"/>
          </ac:spMkLst>
        </pc:spChg>
        <pc:cxnChg chg="add del mod">
          <ac:chgData name="Davide Civolani" userId="12bddb2ad6806365" providerId="LiveId" clId="{F82209AE-4751-4EE9-AFF3-B12A89F2D348}" dt="2019-12-10T16:12:47.657" v="6500"/>
          <ac:cxnSpMkLst>
            <pc:docMk/>
            <pc:sldMk cId="1549954987" sldId="270"/>
            <ac:cxnSpMk id="4" creationId="{D550EDF2-67C4-4DAC-925C-532A02DC07F6}"/>
          </ac:cxnSpMkLst>
        </pc:cxnChg>
      </pc:sldChg>
      <pc:sldChg chg="modSp ord">
        <pc:chgData name="Davide Civolani" userId="12bddb2ad6806365" providerId="LiveId" clId="{F82209AE-4751-4EE9-AFF3-B12A89F2D348}" dt="2019-12-12T17:34:12.716" v="11745" actId="2710"/>
        <pc:sldMkLst>
          <pc:docMk/>
          <pc:sldMk cId="3604897331" sldId="271"/>
        </pc:sldMkLst>
        <pc:spChg chg="mod">
          <ac:chgData name="Davide Civolani" userId="12bddb2ad6806365" providerId="LiveId" clId="{F82209AE-4751-4EE9-AFF3-B12A89F2D348}" dt="2019-12-10T19:30:15.052" v="9336" actId="207"/>
          <ac:spMkLst>
            <pc:docMk/>
            <pc:sldMk cId="3604897331" sldId="271"/>
            <ac:spMk id="2" creationId="{8740C85A-7496-6441-9DDD-D924CC81BEA8}"/>
          </ac:spMkLst>
        </pc:spChg>
        <pc:spChg chg="mod">
          <ac:chgData name="Davide Civolani" userId="12bddb2ad6806365" providerId="LiveId" clId="{F82209AE-4751-4EE9-AFF3-B12A89F2D348}" dt="2019-12-12T17:34:12.716" v="11745" actId="2710"/>
          <ac:spMkLst>
            <pc:docMk/>
            <pc:sldMk cId="3604897331" sldId="271"/>
            <ac:spMk id="3" creationId="{66503984-E5F2-5249-84DE-49287DFBAD21}"/>
          </ac:spMkLst>
        </pc:spChg>
      </pc:sldChg>
      <pc:sldChg chg="addSp delSp modSp ord">
        <pc:chgData name="Davide Civolani" userId="12bddb2ad6806365" providerId="LiveId" clId="{F82209AE-4751-4EE9-AFF3-B12A89F2D348}" dt="2019-12-13T14:49:13.794" v="12112" actId="403"/>
        <pc:sldMkLst>
          <pc:docMk/>
          <pc:sldMk cId="3939387027" sldId="272"/>
        </pc:sldMkLst>
        <pc:spChg chg="mod">
          <ac:chgData name="Davide Civolani" userId="12bddb2ad6806365" providerId="LiveId" clId="{F82209AE-4751-4EE9-AFF3-B12A89F2D348}" dt="2019-12-13T14:48:46.480" v="12110" actId="2711"/>
          <ac:spMkLst>
            <pc:docMk/>
            <pc:sldMk cId="3939387027" sldId="272"/>
            <ac:spMk id="17" creationId="{D92109A3-E654-AF41-8AE9-51F03812C71E}"/>
          </ac:spMkLst>
        </pc:spChg>
        <pc:spChg chg="mod">
          <ac:chgData name="Davide Civolani" userId="12bddb2ad6806365" providerId="LiveId" clId="{F82209AE-4751-4EE9-AFF3-B12A89F2D348}" dt="2019-12-13T14:49:13.794" v="12112" actId="403"/>
          <ac:spMkLst>
            <pc:docMk/>
            <pc:sldMk cId="3939387027" sldId="272"/>
            <ac:spMk id="20" creationId="{4C93A954-5CCC-6244-BE9F-70AE74989497}"/>
          </ac:spMkLst>
        </pc:spChg>
        <pc:picChg chg="add del mod">
          <ac:chgData name="Davide Civolani" userId="12bddb2ad6806365" providerId="LiveId" clId="{F82209AE-4751-4EE9-AFF3-B12A89F2D348}" dt="2019-12-10T20:54:42.624" v="9438" actId="1076"/>
          <ac:picMkLst>
            <pc:docMk/>
            <pc:sldMk cId="3939387027" sldId="272"/>
            <ac:picMk id="8" creationId="{907D9527-0C75-3045-A9BF-5A827BE7B91D}"/>
          </ac:picMkLst>
        </pc:picChg>
      </pc:sldChg>
      <pc:sldChg chg="addSp delSp modSp add">
        <pc:chgData name="Davide Civolani" userId="12bddb2ad6806365" providerId="LiveId" clId="{F82209AE-4751-4EE9-AFF3-B12A89F2D348}" dt="2019-12-12T18:58:34.919" v="11946" actId="14826"/>
        <pc:sldMkLst>
          <pc:docMk/>
          <pc:sldMk cId="648474831" sldId="274"/>
        </pc:sldMkLst>
        <pc:spChg chg="add del mod">
          <ac:chgData name="Davide Civolani" userId="12bddb2ad6806365" providerId="LiveId" clId="{F82209AE-4751-4EE9-AFF3-B12A89F2D348}" dt="2019-12-10T17:31:53.269" v="6558" actId="478"/>
          <ac:spMkLst>
            <pc:docMk/>
            <pc:sldMk cId="648474831" sldId="274"/>
            <ac:spMk id="4" creationId="{8BA59107-F729-4C54-B7D2-B6DC7E7A3F55}"/>
          </ac:spMkLst>
        </pc:spChg>
        <pc:spChg chg="add del mod">
          <ac:chgData name="Davide Civolani" userId="12bddb2ad6806365" providerId="LiveId" clId="{F82209AE-4751-4EE9-AFF3-B12A89F2D348}" dt="2019-12-10T17:35:44.371" v="6564" actId="478"/>
          <ac:spMkLst>
            <pc:docMk/>
            <pc:sldMk cId="648474831" sldId="274"/>
            <ac:spMk id="8" creationId="{922B1739-9F4F-480D-BE8E-D420EB1172B6}"/>
          </ac:spMkLst>
        </pc:spChg>
        <pc:picChg chg="del">
          <ac:chgData name="Davide Civolani" userId="12bddb2ad6806365" providerId="LiveId" clId="{F82209AE-4751-4EE9-AFF3-B12A89F2D348}" dt="2019-12-10T17:35:36.525" v="6563" actId="478"/>
          <ac:picMkLst>
            <pc:docMk/>
            <pc:sldMk cId="648474831" sldId="274"/>
            <ac:picMk id="3" creationId="{C41EC689-1CAE-4A53-B844-1D8BC93B3D1B}"/>
          </ac:picMkLst>
        </pc:picChg>
        <pc:picChg chg="mod">
          <ac:chgData name="Davide Civolani" userId="12bddb2ad6806365" providerId="LiveId" clId="{F82209AE-4751-4EE9-AFF3-B12A89F2D348}" dt="2019-12-12T18:58:34.919" v="11946" actId="14826"/>
          <ac:picMkLst>
            <pc:docMk/>
            <pc:sldMk cId="648474831" sldId="274"/>
            <ac:picMk id="3" creationId="{EDFDFCEC-C769-4D4F-B2FA-6B8CB150B432}"/>
          </ac:picMkLst>
        </pc:picChg>
        <pc:picChg chg="add del mod">
          <ac:chgData name="Davide Civolani" userId="12bddb2ad6806365" providerId="LiveId" clId="{F82209AE-4751-4EE9-AFF3-B12A89F2D348}" dt="2019-12-10T17:35:56.841" v="6567" actId="1076"/>
          <ac:picMkLst>
            <pc:docMk/>
            <pc:sldMk cId="648474831" sldId="274"/>
            <ac:picMk id="5" creationId="{B3B619E1-B4F5-406A-B0E2-FB947AF512A6}"/>
          </ac:picMkLst>
        </pc:picChg>
        <pc:picChg chg="add mod">
          <ac:chgData name="Davide Civolani" userId="12bddb2ad6806365" providerId="LiveId" clId="{F82209AE-4751-4EE9-AFF3-B12A89F2D348}" dt="2019-12-10T17:36:50.813" v="6569" actId="14826"/>
          <ac:picMkLst>
            <pc:docMk/>
            <pc:sldMk cId="648474831" sldId="274"/>
            <ac:picMk id="11" creationId="{3C356086-24CE-4B37-AE9A-ABCC6506B547}"/>
          </ac:picMkLst>
        </pc:picChg>
        <pc:picChg chg="add mod">
          <ac:chgData name="Davide Civolani" userId="12bddb2ad6806365" providerId="LiveId" clId="{F82209AE-4751-4EE9-AFF3-B12A89F2D348}" dt="2019-12-10T17:36:03.222" v="6568" actId="1076"/>
          <ac:picMkLst>
            <pc:docMk/>
            <pc:sldMk cId="648474831" sldId="274"/>
            <ac:picMk id="12" creationId="{4CFB8148-5045-4546-BF9A-8AC9251CD037}"/>
          </ac:picMkLst>
        </pc:picChg>
        <pc:picChg chg="mod modCrop">
          <ac:chgData name="Davide Civolani" userId="12bddb2ad6806365" providerId="LiveId" clId="{F82209AE-4751-4EE9-AFF3-B12A89F2D348}" dt="2019-12-10T17:35:56.841" v="6567" actId="1076"/>
          <ac:picMkLst>
            <pc:docMk/>
            <pc:sldMk cId="648474831" sldId="274"/>
            <ac:picMk id="14" creationId="{BE10FD51-0A17-4C78-8C10-F857D17362E9}"/>
          </ac:picMkLst>
        </pc:picChg>
        <pc:picChg chg="del mod">
          <ac:chgData name="Davide Civolani" userId="12bddb2ad6806365" providerId="LiveId" clId="{F82209AE-4751-4EE9-AFF3-B12A89F2D348}" dt="2019-12-10T17:31:55.502" v="6559" actId="478"/>
          <ac:picMkLst>
            <pc:docMk/>
            <pc:sldMk cId="648474831" sldId="274"/>
            <ac:picMk id="20" creationId="{7462169F-C3BB-46C3-AEE8-DD3EBB2583E1}"/>
          </ac:picMkLst>
        </pc:picChg>
      </pc:sldChg>
      <pc:sldChg chg="addSp delSp modSp add">
        <pc:chgData name="Davide Civolani" userId="12bddb2ad6806365" providerId="LiveId" clId="{F82209AE-4751-4EE9-AFF3-B12A89F2D348}" dt="2019-12-12T16:35:20.760" v="10992" actId="1076"/>
        <pc:sldMkLst>
          <pc:docMk/>
          <pc:sldMk cId="3740921806" sldId="275"/>
        </pc:sldMkLst>
        <pc:spChg chg="add mod">
          <ac:chgData name="Davide Civolani" userId="12bddb2ad6806365" providerId="LiveId" clId="{F82209AE-4751-4EE9-AFF3-B12A89F2D348}" dt="2019-12-12T16:35:20.360" v="10991" actId="1076"/>
          <ac:spMkLst>
            <pc:docMk/>
            <pc:sldMk cId="3740921806" sldId="275"/>
            <ac:spMk id="2" creationId="{ED393B2E-E2AB-4F60-8B8F-1F68F82EF55F}"/>
          </ac:spMkLst>
        </pc:spChg>
        <pc:spChg chg="mod">
          <ac:chgData name="Davide Civolani" userId="12bddb2ad6806365" providerId="LiveId" clId="{F82209AE-4751-4EE9-AFF3-B12A89F2D348}" dt="2019-12-12T16:34:07.367" v="10981" actId="27636"/>
          <ac:spMkLst>
            <pc:docMk/>
            <pc:sldMk cId="3740921806" sldId="275"/>
            <ac:spMk id="7" creationId="{0BC2C6FA-39F1-4F15-B946-13566FE7F464}"/>
          </ac:spMkLst>
        </pc:spChg>
        <pc:spChg chg="del">
          <ac:chgData name="Davide Civolani" userId="12bddb2ad6806365" providerId="LiveId" clId="{F82209AE-4751-4EE9-AFF3-B12A89F2D348}" dt="2019-12-10T18:56:56.486" v="8453" actId="478"/>
          <ac:spMkLst>
            <pc:docMk/>
            <pc:sldMk cId="3740921806" sldId="275"/>
            <ac:spMk id="10" creationId="{8A57948F-3936-4F00-BA01-94BEA5B27662}"/>
          </ac:spMkLst>
        </pc:spChg>
        <pc:spChg chg="del">
          <ac:chgData name="Davide Civolani" userId="12bddb2ad6806365" providerId="LiveId" clId="{F82209AE-4751-4EE9-AFF3-B12A89F2D348}" dt="2019-12-10T18:56:56.486" v="8453" actId="478"/>
          <ac:spMkLst>
            <pc:docMk/>
            <pc:sldMk cId="3740921806" sldId="275"/>
            <ac:spMk id="16" creationId="{F2D18558-9345-43B7-93C4-28B871C4E909}"/>
          </ac:spMkLst>
        </pc:spChg>
        <pc:spChg chg="del">
          <ac:chgData name="Davide Civolani" userId="12bddb2ad6806365" providerId="LiveId" clId="{F82209AE-4751-4EE9-AFF3-B12A89F2D348}" dt="2019-12-10T18:56:56.486" v="8453" actId="478"/>
          <ac:spMkLst>
            <pc:docMk/>
            <pc:sldMk cId="3740921806" sldId="275"/>
            <ac:spMk id="17" creationId="{22911022-85BC-4E3A-8333-AE3255E6AB19}"/>
          </ac:spMkLst>
        </pc:spChg>
        <pc:spChg chg="del">
          <ac:chgData name="Davide Civolani" userId="12bddb2ad6806365" providerId="LiveId" clId="{F82209AE-4751-4EE9-AFF3-B12A89F2D348}" dt="2019-12-10T18:56:56.486" v="8453" actId="478"/>
          <ac:spMkLst>
            <pc:docMk/>
            <pc:sldMk cId="3740921806" sldId="275"/>
            <ac:spMk id="19" creationId="{98F93EE6-628B-491F-94DE-C3E18D0C991C}"/>
          </ac:spMkLst>
        </pc:spChg>
        <pc:spChg chg="add mod">
          <ac:chgData name="Davide Civolani" userId="12bddb2ad6806365" providerId="LiveId" clId="{F82209AE-4751-4EE9-AFF3-B12A89F2D348}" dt="2019-12-12T16:35:20.760" v="10992" actId="1076"/>
          <ac:spMkLst>
            <pc:docMk/>
            <pc:sldMk cId="3740921806" sldId="275"/>
            <ac:spMk id="25" creationId="{41822B5D-8B5F-4C5A-99AA-82800477E552}"/>
          </ac:spMkLst>
        </pc:spChg>
        <pc:grpChg chg="del">
          <ac:chgData name="Davide Civolani" userId="12bddb2ad6806365" providerId="LiveId" clId="{F82209AE-4751-4EE9-AFF3-B12A89F2D348}" dt="2019-12-10T18:56:58.348" v="8455" actId="478"/>
          <ac:grpSpMkLst>
            <pc:docMk/>
            <pc:sldMk cId="3740921806" sldId="275"/>
            <ac:grpSpMk id="22" creationId="{DA8364C8-493A-407F-97FA-AD352B77D6EA}"/>
          </ac:grpSpMkLst>
        </pc:grpChg>
        <pc:picChg chg="del">
          <ac:chgData name="Davide Civolani" userId="12bddb2ad6806365" providerId="LiveId" clId="{F82209AE-4751-4EE9-AFF3-B12A89F2D348}" dt="2019-12-10T18:56:57.498" v="8454" actId="478"/>
          <ac:picMkLst>
            <pc:docMk/>
            <pc:sldMk cId="3740921806" sldId="275"/>
            <ac:picMk id="11" creationId="{8E6A366E-9502-42FF-84ED-F406B98318C9}"/>
          </ac:picMkLst>
        </pc:picChg>
        <pc:picChg chg="del">
          <ac:chgData name="Davide Civolani" userId="12bddb2ad6806365" providerId="LiveId" clId="{F82209AE-4751-4EE9-AFF3-B12A89F2D348}" dt="2019-12-10T18:56:56.486" v="8453" actId="478"/>
          <ac:picMkLst>
            <pc:docMk/>
            <pc:sldMk cId="3740921806" sldId="275"/>
            <ac:picMk id="15" creationId="{DE4F69A1-233C-49C0-A317-17B98F7563D5}"/>
          </ac:picMkLst>
        </pc:picChg>
        <pc:picChg chg="add mod">
          <ac:chgData name="Davide Civolani" userId="12bddb2ad6806365" providerId="LiveId" clId="{F82209AE-4751-4EE9-AFF3-B12A89F2D348}" dt="2019-12-10T19:11:30.469" v="9064" actId="1076"/>
          <ac:picMkLst>
            <pc:docMk/>
            <pc:sldMk cId="3740921806" sldId="275"/>
            <ac:picMk id="18" creationId="{13641583-6930-448C-B158-940F86A139F9}"/>
          </ac:picMkLst>
        </pc:picChg>
        <pc:picChg chg="del">
          <ac:chgData name="Davide Civolani" userId="12bddb2ad6806365" providerId="LiveId" clId="{F82209AE-4751-4EE9-AFF3-B12A89F2D348}" dt="2019-12-10T18:56:56.486" v="8453" actId="478"/>
          <ac:picMkLst>
            <pc:docMk/>
            <pc:sldMk cId="3740921806" sldId="275"/>
            <ac:picMk id="20" creationId="{5C515C40-89AD-4A0A-9CF6-67BAD6649244}"/>
          </ac:picMkLst>
        </pc:picChg>
        <pc:picChg chg="add mod">
          <ac:chgData name="Davide Civolani" userId="12bddb2ad6806365" providerId="LiveId" clId="{F82209AE-4751-4EE9-AFF3-B12A89F2D348}" dt="2019-12-10T19:11:30.469" v="9064" actId="1076"/>
          <ac:picMkLst>
            <pc:docMk/>
            <pc:sldMk cId="3740921806" sldId="275"/>
            <ac:picMk id="21" creationId="{CE84CBBC-D386-4469-9BC9-AFC8C6B07534}"/>
          </ac:picMkLst>
        </pc:picChg>
        <pc:cxnChg chg="del">
          <ac:chgData name="Davide Civolani" userId="12bddb2ad6806365" providerId="LiveId" clId="{F82209AE-4751-4EE9-AFF3-B12A89F2D348}" dt="2019-12-10T18:56:56.486" v="8453" actId="478"/>
          <ac:cxnSpMkLst>
            <pc:docMk/>
            <pc:sldMk cId="3740921806" sldId="275"/>
            <ac:cxnSpMk id="12" creationId="{380F0038-8EA0-4402-8D4B-E68F52A32749}"/>
          </ac:cxnSpMkLst>
        </pc:cxnChg>
        <pc:cxnChg chg="del">
          <ac:chgData name="Davide Civolani" userId="12bddb2ad6806365" providerId="LiveId" clId="{F82209AE-4751-4EE9-AFF3-B12A89F2D348}" dt="2019-12-10T18:56:56.486" v="8453" actId="478"/>
          <ac:cxnSpMkLst>
            <pc:docMk/>
            <pc:sldMk cId="3740921806" sldId="275"/>
            <ac:cxnSpMk id="13" creationId="{7345A629-5075-4EE6-8E70-71EB9CF2B523}"/>
          </ac:cxnSpMkLst>
        </pc:cxnChg>
        <pc:cxnChg chg="del">
          <ac:chgData name="Davide Civolani" userId="12bddb2ad6806365" providerId="LiveId" clId="{F82209AE-4751-4EE9-AFF3-B12A89F2D348}" dt="2019-12-10T18:56:56.486" v="8453" actId="478"/>
          <ac:cxnSpMkLst>
            <pc:docMk/>
            <pc:sldMk cId="3740921806" sldId="275"/>
            <ac:cxnSpMk id="14" creationId="{EC916B0C-1D29-4312-80B6-57B8DEA7598A}"/>
          </ac:cxnSpMkLst>
        </pc:cxnChg>
      </pc:sldChg>
      <pc:sldChg chg="addSp modSp add">
        <pc:chgData name="Davide Civolani" userId="12bddb2ad6806365" providerId="LiveId" clId="{F82209AE-4751-4EE9-AFF3-B12A89F2D348}" dt="2019-12-12T19:17:26.782" v="11965" actId="1037"/>
        <pc:sldMkLst>
          <pc:docMk/>
          <pc:sldMk cId="3599924775" sldId="276"/>
        </pc:sldMkLst>
        <pc:spChg chg="mod">
          <ac:chgData name="Davide Civolani" userId="12bddb2ad6806365" providerId="LiveId" clId="{F82209AE-4751-4EE9-AFF3-B12A89F2D348}" dt="2019-12-11T11:41:16.241" v="10844" actId="20577"/>
          <ac:spMkLst>
            <pc:docMk/>
            <pc:sldMk cId="3599924775" sldId="276"/>
            <ac:spMk id="6" creationId="{0A5EF3A5-406E-4543-8C0E-5C119EF5FB15}"/>
          </ac:spMkLst>
        </pc:spChg>
        <pc:spChg chg="mod">
          <ac:chgData name="Davide Civolani" userId="12bddb2ad6806365" providerId="LiveId" clId="{F82209AE-4751-4EE9-AFF3-B12A89F2D348}" dt="2019-12-12T19:15:43.226" v="11957" actId="14100"/>
          <ac:spMkLst>
            <pc:docMk/>
            <pc:sldMk cId="3599924775" sldId="276"/>
            <ac:spMk id="7" creationId="{0BC2C6FA-39F1-4F15-B946-13566FE7F464}"/>
          </ac:spMkLst>
        </pc:spChg>
        <pc:picChg chg="add mod">
          <ac:chgData name="Davide Civolani" userId="12bddb2ad6806365" providerId="LiveId" clId="{F82209AE-4751-4EE9-AFF3-B12A89F2D348}" dt="2019-12-12T19:17:26.782" v="11965" actId="1037"/>
          <ac:picMkLst>
            <pc:docMk/>
            <pc:sldMk cId="3599924775" sldId="276"/>
            <ac:picMk id="5" creationId="{E271EEE8-AE8F-4A8D-A663-7B44B07202A9}"/>
          </ac:picMkLst>
        </pc:picChg>
        <pc:picChg chg="add mod">
          <ac:chgData name="Davide Civolani" userId="12bddb2ad6806365" providerId="LiveId" clId="{F82209AE-4751-4EE9-AFF3-B12A89F2D348}" dt="2019-12-12T19:17:26.782" v="11965" actId="1037"/>
          <ac:picMkLst>
            <pc:docMk/>
            <pc:sldMk cId="3599924775" sldId="276"/>
            <ac:picMk id="8" creationId="{E42182BD-ED91-4068-B4B3-62E530C8A055}"/>
          </ac:picMkLst>
        </pc:picChg>
        <pc:picChg chg="mod">
          <ac:chgData name="Davide Civolani" userId="12bddb2ad6806365" providerId="LiveId" clId="{F82209AE-4751-4EE9-AFF3-B12A89F2D348}" dt="2019-12-12T19:15:32.020" v="11956" actId="14100"/>
          <ac:picMkLst>
            <pc:docMk/>
            <pc:sldMk cId="3599924775" sldId="276"/>
            <ac:picMk id="9" creationId="{A44895F2-49A4-46FC-A8C5-DD79EFF83FF2}"/>
          </ac:picMkLst>
        </pc:picChg>
      </pc:sldChg>
      <pc:sldChg chg="addSp delSp modSp add ord setBg delAnim modAnim">
        <pc:chgData name="Davide Civolani" userId="12bddb2ad6806365" providerId="LiveId" clId="{F82209AE-4751-4EE9-AFF3-B12A89F2D348}" dt="2019-12-16T09:11:26.667" v="12501"/>
        <pc:sldMkLst>
          <pc:docMk/>
          <pc:sldMk cId="3749760862" sldId="277"/>
        </pc:sldMkLst>
        <pc:spChg chg="add del mod">
          <ac:chgData name="Davide Civolani" userId="12bddb2ad6806365" providerId="LiveId" clId="{F82209AE-4751-4EE9-AFF3-B12A89F2D348}" dt="2019-12-16T08:49:05.140" v="12296" actId="478"/>
          <ac:spMkLst>
            <pc:docMk/>
            <pc:sldMk cId="3749760862" sldId="277"/>
            <ac:spMk id="2" creationId="{7D820FDB-9702-4D33-8062-CCD665B226B4}"/>
          </ac:spMkLst>
        </pc:spChg>
        <pc:spChg chg="add del mod">
          <ac:chgData name="Davide Civolani" userId="12bddb2ad6806365" providerId="LiveId" clId="{F82209AE-4751-4EE9-AFF3-B12A89F2D348}" dt="2019-12-11T11:10:04.070" v="10016"/>
          <ac:spMkLst>
            <pc:docMk/>
            <pc:sldMk cId="3749760862" sldId="277"/>
            <ac:spMk id="3" creationId="{3A22990D-E303-42F5-8511-3C5812236EA6}"/>
          </ac:spMkLst>
        </pc:spChg>
        <pc:spChg chg="add mod">
          <ac:chgData name="Davide Civolani" userId="12bddb2ad6806365" providerId="LiveId" clId="{F82209AE-4751-4EE9-AFF3-B12A89F2D348}" dt="2019-12-16T08:57:09.929" v="12369" actId="1036"/>
          <ac:spMkLst>
            <pc:docMk/>
            <pc:sldMk cId="3749760862" sldId="277"/>
            <ac:spMk id="3" creationId="{7A5801EB-4087-4D5B-809E-B1B174139707}"/>
          </ac:spMkLst>
        </pc:spChg>
        <pc:spChg chg="add del mod">
          <ac:chgData name="Davide Civolani" userId="12bddb2ad6806365" providerId="LiveId" clId="{F82209AE-4751-4EE9-AFF3-B12A89F2D348}" dt="2019-12-11T10:56:38.014" v="9983" actId="478"/>
          <ac:spMkLst>
            <pc:docMk/>
            <pc:sldMk cId="3749760862" sldId="277"/>
            <ac:spMk id="4" creationId="{DE401FFA-875F-4E4D-8001-029CAE96A47D}"/>
          </ac:spMkLst>
        </pc:spChg>
        <pc:spChg chg="add del mod">
          <ac:chgData name="Davide Civolani" userId="12bddb2ad6806365" providerId="LiveId" clId="{F82209AE-4751-4EE9-AFF3-B12A89F2D348}" dt="2019-12-16T08:52:07.063" v="12301" actId="931"/>
          <ac:spMkLst>
            <pc:docMk/>
            <pc:sldMk cId="3749760862" sldId="277"/>
            <ac:spMk id="5" creationId="{619FF35F-B569-4397-8699-EE6061423685}"/>
          </ac:spMkLst>
        </pc:spChg>
        <pc:spChg chg="mod">
          <ac:chgData name="Davide Civolani" userId="12bddb2ad6806365" providerId="LiveId" clId="{F82209AE-4751-4EE9-AFF3-B12A89F2D348}" dt="2019-12-11T11:35:23.358" v="10684" actId="207"/>
          <ac:spMkLst>
            <pc:docMk/>
            <pc:sldMk cId="3749760862" sldId="277"/>
            <ac:spMk id="6" creationId="{0A5EF3A5-406E-4543-8C0E-5C119EF5FB15}"/>
          </ac:spMkLst>
        </pc:spChg>
        <pc:spChg chg="del">
          <ac:chgData name="Davide Civolani" userId="12bddb2ad6806365" providerId="LiveId" clId="{F82209AE-4751-4EE9-AFF3-B12A89F2D348}" dt="2019-12-11T10:54:19.665" v="9945" actId="478"/>
          <ac:spMkLst>
            <pc:docMk/>
            <pc:sldMk cId="3749760862" sldId="277"/>
            <ac:spMk id="7" creationId="{0BC2C6FA-39F1-4F15-B946-13566FE7F464}"/>
          </ac:spMkLst>
        </pc:spChg>
        <pc:spChg chg="add mod">
          <ac:chgData name="Davide Civolani" userId="12bddb2ad6806365" providerId="LiveId" clId="{F82209AE-4751-4EE9-AFF3-B12A89F2D348}" dt="2019-12-16T08:57:32.588" v="12377" actId="1036"/>
          <ac:spMkLst>
            <pc:docMk/>
            <pc:sldMk cId="3749760862" sldId="277"/>
            <ac:spMk id="11" creationId="{0C942F2A-FA06-4E4E-A551-D19F6D317236}"/>
          </ac:spMkLst>
        </pc:spChg>
        <pc:graphicFrameChg chg="add del modGraphic">
          <ac:chgData name="Davide Civolani" userId="12bddb2ad6806365" providerId="LiveId" clId="{F82209AE-4751-4EE9-AFF3-B12A89F2D348}" dt="2019-12-16T09:02:10.013" v="12467" actId="478"/>
          <ac:graphicFrameMkLst>
            <pc:docMk/>
            <pc:sldMk cId="3749760862" sldId="277"/>
            <ac:graphicFrameMk id="12" creationId="{2FF5E686-805C-40D5-878A-3DFABDAE1182}"/>
          </ac:graphicFrameMkLst>
        </pc:graphicFrameChg>
        <pc:graphicFrameChg chg="add del mod modGraphic">
          <ac:chgData name="Davide Civolani" userId="12bddb2ad6806365" providerId="LiveId" clId="{F82209AE-4751-4EE9-AFF3-B12A89F2D348}" dt="2019-12-16T09:02:19.673" v="12473" actId="478"/>
          <ac:graphicFrameMkLst>
            <pc:docMk/>
            <pc:sldMk cId="3749760862" sldId="277"/>
            <ac:graphicFrameMk id="14" creationId="{D6A2C1EA-045C-483D-B9B1-FAF7173A4F6C}"/>
          </ac:graphicFrameMkLst>
        </pc:graphicFrameChg>
        <pc:graphicFrameChg chg="add del mod modGraphic">
          <ac:chgData name="Davide Civolani" userId="12bddb2ad6806365" providerId="LiveId" clId="{F82209AE-4751-4EE9-AFF3-B12A89F2D348}" dt="2019-12-16T09:02:33.495" v="12479" actId="478"/>
          <ac:graphicFrameMkLst>
            <pc:docMk/>
            <pc:sldMk cId="3749760862" sldId="277"/>
            <ac:graphicFrameMk id="16" creationId="{137C6AA0-9094-4CF7-9A61-C986D21EA6A4}"/>
          </ac:graphicFrameMkLst>
        </pc:graphicFrameChg>
        <pc:picChg chg="add del mod">
          <ac:chgData name="Davide Civolani" userId="12bddb2ad6806365" providerId="LiveId" clId="{F82209AE-4751-4EE9-AFF3-B12A89F2D348}" dt="2019-12-11T10:58:50.973" v="9995" actId="478"/>
          <ac:picMkLst>
            <pc:docMk/>
            <pc:sldMk cId="3749760862" sldId="277"/>
            <ac:picMk id="5" creationId="{6DDE1CF8-D4A3-4121-9D5F-7B3C5C823B2B}"/>
          </ac:picMkLst>
        </pc:picChg>
        <pc:picChg chg="add del mod">
          <ac:chgData name="Davide Civolani" userId="12bddb2ad6806365" providerId="LiveId" clId="{F82209AE-4751-4EE9-AFF3-B12A89F2D348}" dt="2019-12-11T10:58:49.433" v="9994" actId="478"/>
          <ac:picMkLst>
            <pc:docMk/>
            <pc:sldMk cId="3749760862" sldId="277"/>
            <ac:picMk id="8" creationId="{15761F44-9BBD-4AC8-AB1B-0CE25C3AD3E7}"/>
          </ac:picMkLst>
        </pc:picChg>
        <pc:picChg chg="add mod ord">
          <ac:chgData name="Davide Civolani" userId="12bddb2ad6806365" providerId="LiveId" clId="{F82209AE-4751-4EE9-AFF3-B12A89F2D348}" dt="2019-12-16T08:54:31.262" v="12354" actId="167"/>
          <ac:picMkLst>
            <pc:docMk/>
            <pc:sldMk cId="3749760862" sldId="277"/>
            <ac:picMk id="8" creationId="{BF3A6254-B15D-4A9E-A279-AFEF5435DEAF}"/>
          </ac:picMkLst>
        </pc:picChg>
        <pc:picChg chg="del">
          <ac:chgData name="Davide Civolani" userId="12bddb2ad6806365" providerId="LiveId" clId="{F82209AE-4751-4EE9-AFF3-B12A89F2D348}" dt="2019-12-11T10:54:20.947" v="9946" actId="478"/>
          <ac:picMkLst>
            <pc:docMk/>
            <pc:sldMk cId="3749760862" sldId="277"/>
            <ac:picMk id="9" creationId="{A44895F2-49A4-46FC-A8C5-DD79EFF83FF2}"/>
          </ac:picMkLst>
        </pc:picChg>
        <pc:picChg chg="add del mod ord modCrop">
          <ac:chgData name="Davide Civolani" userId="12bddb2ad6806365" providerId="LiveId" clId="{F82209AE-4751-4EE9-AFF3-B12A89F2D348}" dt="2019-12-16T08:51:51.621" v="12300" actId="478"/>
          <ac:picMkLst>
            <pc:docMk/>
            <pc:sldMk cId="3749760862" sldId="277"/>
            <ac:picMk id="10" creationId="{8A67578D-1D7E-47D6-92BF-8B6CC039BB30}"/>
          </ac:picMkLst>
        </pc:picChg>
      </pc:sldChg>
      <pc:sldChg chg="addSp delSp modSp add ord modAnim">
        <pc:chgData name="Davide Civolani" userId="12bddb2ad6806365" providerId="LiveId" clId="{F82209AE-4751-4EE9-AFF3-B12A89F2D348}" dt="2019-12-16T09:12:58.678" v="12508"/>
        <pc:sldMkLst>
          <pc:docMk/>
          <pc:sldMk cId="1473575803" sldId="278"/>
        </pc:sldMkLst>
        <pc:spChg chg="add del mod">
          <ac:chgData name="Davide Civolani" userId="12bddb2ad6806365" providerId="LiveId" clId="{F82209AE-4751-4EE9-AFF3-B12A89F2D348}" dt="2019-12-16T08:45:40.047" v="12273" actId="478"/>
          <ac:spMkLst>
            <pc:docMk/>
            <pc:sldMk cId="1473575803" sldId="278"/>
            <ac:spMk id="3" creationId="{9C285DE0-F9A7-4397-9E74-DE5AEB378B81}"/>
          </ac:spMkLst>
        </pc:spChg>
        <pc:spChg chg="add del mod">
          <ac:chgData name="Davide Civolani" userId="12bddb2ad6806365" providerId="LiveId" clId="{F82209AE-4751-4EE9-AFF3-B12A89F2D348}" dt="2019-12-11T11:14:54.927" v="10106" actId="478"/>
          <ac:spMkLst>
            <pc:docMk/>
            <pc:sldMk cId="1473575803" sldId="278"/>
            <ac:spMk id="4" creationId="{312CD0B2-E9D8-4714-82A1-EBC24B2A79F8}"/>
          </ac:spMkLst>
        </pc:spChg>
        <pc:spChg chg="mod">
          <ac:chgData name="Davide Civolani" userId="12bddb2ad6806365" providerId="LiveId" clId="{F82209AE-4751-4EE9-AFF3-B12A89F2D348}" dt="2019-12-11T11:35:26.640" v="10685" actId="207"/>
          <ac:spMkLst>
            <pc:docMk/>
            <pc:sldMk cId="1473575803" sldId="278"/>
            <ac:spMk id="6" creationId="{0A5EF3A5-406E-4543-8C0E-5C119EF5FB15}"/>
          </ac:spMkLst>
        </pc:spChg>
        <pc:spChg chg="add mod">
          <ac:chgData name="Davide Civolani" userId="12bddb2ad6806365" providerId="LiveId" clId="{F82209AE-4751-4EE9-AFF3-B12A89F2D348}" dt="2019-12-16T08:58:02.419" v="12380" actId="14100"/>
          <ac:spMkLst>
            <pc:docMk/>
            <pc:sldMk cId="1473575803" sldId="278"/>
            <ac:spMk id="7" creationId="{1F5A2A7E-E17A-4718-9ADE-B4F2968A6559}"/>
          </ac:spMkLst>
        </pc:spChg>
        <pc:spChg chg="add mod">
          <ac:chgData name="Davide Civolani" userId="12bddb2ad6806365" providerId="LiveId" clId="{F82209AE-4751-4EE9-AFF3-B12A89F2D348}" dt="2019-12-16T08:58:39.338" v="12437" actId="14100"/>
          <ac:spMkLst>
            <pc:docMk/>
            <pc:sldMk cId="1473575803" sldId="278"/>
            <ac:spMk id="8" creationId="{CC4E1C70-4B43-4C22-8C09-60EE9FFB1777}"/>
          </ac:spMkLst>
        </pc:spChg>
        <pc:picChg chg="add del mod">
          <ac:chgData name="Davide Civolani" userId="12bddb2ad6806365" providerId="LiveId" clId="{F82209AE-4751-4EE9-AFF3-B12A89F2D348}" dt="2019-12-16T08:45:47.096" v="12274" actId="478"/>
          <ac:picMkLst>
            <pc:docMk/>
            <pc:sldMk cId="1473575803" sldId="278"/>
            <ac:picMk id="2" creationId="{3E44E503-A48F-4D24-8622-2A2394B4024C}"/>
          </ac:picMkLst>
        </pc:picChg>
        <pc:picChg chg="add del mod">
          <ac:chgData name="Davide Civolani" userId="12bddb2ad6806365" providerId="LiveId" clId="{F82209AE-4751-4EE9-AFF3-B12A89F2D348}" dt="2019-12-12T19:18:01.249" v="11968" actId="478"/>
          <ac:picMkLst>
            <pc:docMk/>
            <pc:sldMk cId="1473575803" sldId="278"/>
            <ac:picMk id="3" creationId="{5014A77F-1583-44CB-95DB-86AA2CFC085F}"/>
          </ac:picMkLst>
        </pc:picChg>
        <pc:picChg chg="add mod">
          <ac:chgData name="Davide Civolani" userId="12bddb2ad6806365" providerId="LiveId" clId="{F82209AE-4751-4EE9-AFF3-B12A89F2D348}" dt="2019-12-16T08:58:08.284" v="12383" actId="1076"/>
          <ac:picMkLst>
            <pc:docMk/>
            <pc:sldMk cId="1473575803" sldId="278"/>
            <ac:picMk id="4" creationId="{0275636D-F1A4-4753-B504-FFAD412133A8}"/>
          </ac:picMkLst>
        </pc:picChg>
        <pc:picChg chg="add del mod">
          <ac:chgData name="Davide Civolani" userId="12bddb2ad6806365" providerId="LiveId" clId="{F82209AE-4751-4EE9-AFF3-B12A89F2D348}" dt="2019-12-12T19:18:52.246" v="11972" actId="478"/>
          <ac:picMkLst>
            <pc:docMk/>
            <pc:sldMk cId="1473575803" sldId="278"/>
            <ac:picMk id="4" creationId="{A51D24E2-23EF-4656-A78C-7045C1137901}"/>
          </ac:picMkLst>
        </pc:picChg>
        <pc:picChg chg="add del mod">
          <ac:chgData name="Davide Civolani" userId="12bddb2ad6806365" providerId="LiveId" clId="{F82209AE-4751-4EE9-AFF3-B12A89F2D348}" dt="2019-12-12T19:19:47.820" v="11977" actId="478"/>
          <ac:picMkLst>
            <pc:docMk/>
            <pc:sldMk cId="1473575803" sldId="278"/>
            <ac:picMk id="7" creationId="{7FFF90D8-74D5-491E-8C24-213A15963B82}"/>
          </ac:picMkLst>
        </pc:picChg>
        <pc:picChg chg="add del mod modCrop">
          <ac:chgData name="Davide Civolani" userId="12bddb2ad6806365" providerId="LiveId" clId="{F82209AE-4751-4EE9-AFF3-B12A89F2D348}" dt="2019-12-13T15:11:02.062" v="12118" actId="478"/>
          <ac:picMkLst>
            <pc:docMk/>
            <pc:sldMk cId="1473575803" sldId="278"/>
            <ac:picMk id="9" creationId="{2B5B08F9-0854-467D-9958-C72C96F61324}"/>
          </ac:picMkLst>
        </pc:picChg>
        <pc:picChg chg="add mod">
          <ac:chgData name="Davide Civolani" userId="12bddb2ad6806365" providerId="LiveId" clId="{F82209AE-4751-4EE9-AFF3-B12A89F2D348}" dt="2019-12-16T08:58:12.173" v="12385" actId="571"/>
          <ac:picMkLst>
            <pc:docMk/>
            <pc:sldMk cId="1473575803" sldId="278"/>
            <ac:picMk id="9" creationId="{A1493256-B54A-4B53-97C6-F2BDB52037AF}"/>
          </ac:picMkLst>
        </pc:picChg>
        <pc:picChg chg="del">
          <ac:chgData name="Davide Civolani" userId="12bddb2ad6806365" providerId="LiveId" clId="{F82209AE-4751-4EE9-AFF3-B12A89F2D348}" dt="2019-12-11T11:14:52.087" v="10105" actId="478"/>
          <ac:picMkLst>
            <pc:docMk/>
            <pc:sldMk cId="1473575803" sldId="278"/>
            <ac:picMk id="10" creationId="{8A67578D-1D7E-47D6-92BF-8B6CC039BB30}"/>
          </ac:picMkLst>
        </pc:picChg>
      </pc:sldChg>
      <pc:sldChg chg="add del">
        <pc:chgData name="Davide Civolani" userId="12bddb2ad6806365" providerId="LiveId" clId="{F82209AE-4751-4EE9-AFF3-B12A89F2D348}" dt="2019-12-13T14:59:03.156" v="12114" actId="47"/>
        <pc:sldMkLst>
          <pc:docMk/>
          <pc:sldMk cId="3093560086" sldId="279"/>
        </pc:sldMkLst>
      </pc:sldChg>
      <pc:sldMasterChg chg="addSp delSp modSp modSldLayout">
        <pc:chgData name="Davide Civolani" userId="12bddb2ad6806365" providerId="LiveId" clId="{F82209AE-4751-4EE9-AFF3-B12A89F2D348}" dt="2019-12-10T16:11:02.307" v="6464" actId="11529"/>
        <pc:sldMasterMkLst>
          <pc:docMk/>
          <pc:sldMasterMk cId="268815024" sldId="2147483648"/>
        </pc:sldMasterMkLst>
        <pc:picChg chg="add del mod">
          <ac:chgData name="Davide Civolani" userId="12bddb2ad6806365" providerId="LiveId" clId="{F82209AE-4751-4EE9-AFF3-B12A89F2D348}" dt="2019-12-09T13:34:53.244" v="6112" actId="478"/>
          <ac:picMkLst>
            <pc:docMk/>
            <pc:sldMasterMk cId="268815024" sldId="2147483648"/>
            <ac:picMk id="8" creationId="{366CF712-CD69-40CC-9D8D-BEF22D584850}"/>
          </ac:picMkLst>
        </pc:picChg>
        <pc:picChg chg="add del mod">
          <ac:chgData name="Davide Civolani" userId="12bddb2ad6806365" providerId="LiveId" clId="{F82209AE-4751-4EE9-AFF3-B12A89F2D348}" dt="2019-12-09T13:36:03.103" v="6119" actId="478"/>
          <ac:picMkLst>
            <pc:docMk/>
            <pc:sldMasterMk cId="268815024" sldId="2147483648"/>
            <ac:picMk id="10" creationId="{F01B2B3B-026E-4343-9E62-E63A46CD772E}"/>
          </ac:picMkLst>
        </pc:picChg>
        <pc:picChg chg="add del">
          <ac:chgData name="Davide Civolani" userId="12bddb2ad6806365" providerId="LiveId" clId="{F82209AE-4751-4EE9-AFF3-B12A89F2D348}" dt="2019-12-09T13:37:02.864" v="6128" actId="478"/>
          <ac:picMkLst>
            <pc:docMk/>
            <pc:sldMasterMk cId="268815024" sldId="2147483648"/>
            <ac:picMk id="11" creationId="{81BAD290-B15B-4C41-B0C1-C284C79D1702}"/>
          </ac:picMkLst>
        </pc:picChg>
        <pc:picChg chg="add del mod">
          <ac:chgData name="Davide Civolani" userId="12bddb2ad6806365" providerId="LiveId" clId="{F82209AE-4751-4EE9-AFF3-B12A89F2D348}" dt="2019-12-09T13:38:05.895" v="6137" actId="478"/>
          <ac:picMkLst>
            <pc:docMk/>
            <pc:sldMasterMk cId="268815024" sldId="2147483648"/>
            <ac:picMk id="12" creationId="{9B6BDCE0-7956-470E-9E64-4AC2EFA92B43}"/>
          </ac:picMkLst>
        </pc:picChg>
        <pc:picChg chg="add del">
          <ac:chgData name="Davide Civolani" userId="12bddb2ad6806365" providerId="LiveId" clId="{F82209AE-4751-4EE9-AFF3-B12A89F2D348}" dt="2019-12-09T13:40:45.877" v="6165" actId="478"/>
          <ac:picMkLst>
            <pc:docMk/>
            <pc:sldMasterMk cId="268815024" sldId="2147483648"/>
            <ac:picMk id="13" creationId="{1FE2E091-11F8-4712-BFAD-7AD646ED4F8D}"/>
          </ac:picMkLst>
        </pc:picChg>
        <pc:picChg chg="add">
          <ac:chgData name="Davide Civolani" userId="12bddb2ad6806365" providerId="LiveId" clId="{F82209AE-4751-4EE9-AFF3-B12A89F2D348}" dt="2019-12-09T13:40:46.746" v="6166"/>
          <ac:picMkLst>
            <pc:docMk/>
            <pc:sldMasterMk cId="268815024" sldId="2147483648"/>
            <ac:picMk id="14" creationId="{7727830D-9642-4C43-B121-E9451B7696FB}"/>
          </ac:picMkLst>
        </pc:picChg>
        <pc:cxnChg chg="add del mod">
          <ac:chgData name="Davide Civolani" userId="12bddb2ad6806365" providerId="LiveId" clId="{F82209AE-4751-4EE9-AFF3-B12A89F2D348}" dt="2019-12-10T16:11:02.307" v="6464" actId="11529"/>
          <ac:cxnSpMkLst>
            <pc:docMk/>
            <pc:sldMasterMk cId="268815024" sldId="2147483648"/>
            <ac:cxnSpMk id="8" creationId="{A8296BC8-904F-429B-A1C9-A7B7F8C6F6F6}"/>
          </ac:cxnSpMkLst>
        </pc:cxnChg>
        <pc:sldLayoutChg chg="addSp delSp modSp">
          <pc:chgData name="Davide Civolani" userId="12bddb2ad6806365" providerId="LiveId" clId="{F82209AE-4751-4EE9-AFF3-B12A89F2D348}" dt="2019-12-09T13:38:02.599" v="6136"/>
          <pc:sldLayoutMkLst>
            <pc:docMk/>
            <pc:sldMasterMk cId="268815024" sldId="2147483648"/>
            <pc:sldLayoutMk cId="2725651199" sldId="2147483652"/>
          </pc:sldLayoutMkLst>
          <pc:spChg chg="mod">
            <ac:chgData name="Davide Civolani" userId="12bddb2ad6806365" providerId="LiveId" clId="{F82209AE-4751-4EE9-AFF3-B12A89F2D348}" dt="2019-12-09T13:36:10.808" v="6121" actId="14100"/>
            <ac:spMkLst>
              <pc:docMk/>
              <pc:sldMasterMk cId="268815024" sldId="2147483648"/>
              <pc:sldLayoutMk cId="2725651199" sldId="2147483652"/>
              <ac:spMk id="2" creationId="{E455CEE4-91DC-478E-9F3B-11C5403509CE}"/>
            </ac:spMkLst>
          </pc:spChg>
          <pc:picChg chg="add del mod">
            <ac:chgData name="Davide Civolani" userId="12bddb2ad6806365" providerId="LiveId" clId="{F82209AE-4751-4EE9-AFF3-B12A89F2D348}" dt="2019-12-09T13:36:07.914" v="6120"/>
            <ac:picMkLst>
              <pc:docMk/>
              <pc:sldMasterMk cId="268815024" sldId="2147483648"/>
              <pc:sldLayoutMk cId="2725651199" sldId="2147483652"/>
              <ac:picMk id="9" creationId="{98B222E8-D16E-4E59-8894-D657F7F8E712}"/>
            </ac:picMkLst>
          </pc:picChg>
          <pc:picChg chg="add del">
            <ac:chgData name="Davide Civolani" userId="12bddb2ad6806365" providerId="LiveId" clId="{F82209AE-4751-4EE9-AFF3-B12A89F2D348}" dt="2019-12-09T13:38:02.599" v="6136"/>
            <ac:picMkLst>
              <pc:docMk/>
              <pc:sldMasterMk cId="268815024" sldId="2147483648"/>
              <pc:sldLayoutMk cId="2725651199" sldId="2147483652"/>
              <ac:picMk id="10" creationId="{101AF326-0BAC-4AC5-9F8E-8D544635A0ED}"/>
            </ac:picMkLst>
          </pc:picChg>
        </pc:sldLayoutChg>
        <pc:sldLayoutChg chg="addSp delSp modSp">
          <pc:chgData name="Davide Civolani" userId="12bddb2ad6806365" providerId="LiveId" clId="{F82209AE-4751-4EE9-AFF3-B12A89F2D348}" dt="2019-12-09T13:42:07.064" v="6172" actId="478"/>
          <pc:sldLayoutMkLst>
            <pc:docMk/>
            <pc:sldMasterMk cId="268815024" sldId="2147483648"/>
            <pc:sldLayoutMk cId="2886260120" sldId="2147483660"/>
          </pc:sldLayoutMkLst>
          <pc:spChg chg="add del mod">
            <ac:chgData name="Davide Civolani" userId="12bddb2ad6806365" providerId="LiveId" clId="{F82209AE-4751-4EE9-AFF3-B12A89F2D348}" dt="2019-12-09T13:41:24.704" v="6169" actId="478"/>
            <ac:spMkLst>
              <pc:docMk/>
              <pc:sldMasterMk cId="268815024" sldId="2147483648"/>
              <pc:sldLayoutMk cId="2886260120" sldId="2147483660"/>
              <ac:spMk id="5" creationId="{F16D8531-29B7-44BC-9E71-5317E43E82BD}"/>
            </ac:spMkLst>
          </pc:spChg>
          <pc:spChg chg="mod">
            <ac:chgData name="Davide Civolani" userId="12bddb2ad6806365" providerId="LiveId" clId="{F82209AE-4751-4EE9-AFF3-B12A89F2D348}" dt="2019-12-09T13:33:54.658" v="6095" actId="20577"/>
            <ac:spMkLst>
              <pc:docMk/>
              <pc:sldMasterMk cId="268815024" sldId="2147483648"/>
              <pc:sldLayoutMk cId="2886260120" sldId="2147483660"/>
              <ac:spMk id="6" creationId="{5D0F8AD9-A4A3-420A-ADE3-AD27E8A939C4}"/>
            </ac:spMkLst>
          </pc:spChg>
          <pc:spChg chg="mod">
            <ac:chgData name="Davide Civolani" userId="12bddb2ad6806365" providerId="LiveId" clId="{F82209AE-4751-4EE9-AFF3-B12A89F2D348}" dt="2019-12-09T13:33:57.601" v="6096" actId="20577"/>
            <ac:spMkLst>
              <pc:docMk/>
              <pc:sldMasterMk cId="268815024" sldId="2147483648"/>
              <pc:sldLayoutMk cId="2886260120" sldId="2147483660"/>
              <ac:spMk id="7" creationId="{C661144E-472A-4AA8-9346-9E33770FB9EC}"/>
            </ac:spMkLst>
          </pc:spChg>
          <pc:picChg chg="add">
            <ac:chgData name="Davide Civolani" userId="12bddb2ad6806365" providerId="LiveId" clId="{F82209AE-4751-4EE9-AFF3-B12A89F2D348}" dt="2019-12-09T13:42:04.741" v="6171"/>
            <ac:picMkLst>
              <pc:docMk/>
              <pc:sldMasterMk cId="268815024" sldId="2147483648"/>
              <pc:sldLayoutMk cId="2886260120" sldId="2147483660"/>
              <ac:picMk id="8" creationId="{DBE2ED1B-C60D-49E5-94C5-B26419BB5354}"/>
            </ac:picMkLst>
          </pc:picChg>
          <pc:picChg chg="del mod">
            <ac:chgData name="Davide Civolani" userId="12bddb2ad6806365" providerId="LiveId" clId="{F82209AE-4751-4EE9-AFF3-B12A89F2D348}" dt="2019-12-09T13:42:07.064" v="6172" actId="478"/>
            <ac:picMkLst>
              <pc:docMk/>
              <pc:sldMasterMk cId="268815024" sldId="2147483648"/>
              <pc:sldLayoutMk cId="2886260120" sldId="2147483660"/>
              <ac:picMk id="102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sz="1800">
                <a:solidFill>
                  <a:schemeClr val="tx1"/>
                </a:solidFill>
              </a:rPr>
              <a:t>Tempo di caricamento (in secondi)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senza preaching</c:v>
                </c:pt>
              </c:strCache>
            </c:strRef>
          </c:tx>
          <c:spPr>
            <a:solidFill>
              <a:srgbClr val="C002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2.4278215223098912E-3"/>
                  <c:y val="-5.727998294960705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0D-654B-889C-A42AB93E8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C00200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Avvio app</c:v>
                </c:pt>
              </c:strCache>
            </c:strRef>
          </c:cat>
          <c:val>
            <c:numRef>
              <c:f>Foglio1!$B$2</c:f>
              <c:numCache>
                <c:formatCode>#,##0.00</c:formatCode>
                <c:ptCount val="1"/>
                <c:pt idx="0">
                  <c:v>39.99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0D-654B-889C-A42AB93E8D9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con precaching</c:v>
                </c:pt>
              </c:strCache>
            </c:strRef>
          </c:tx>
          <c:spPr>
            <a:solidFill>
              <a:srgbClr val="599DD5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6.330477072718851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0D-654B-889C-A42AB93E8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9DD5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Avvio app</c:v>
                </c:pt>
              </c:strCache>
            </c:strRef>
          </c:cat>
          <c:val>
            <c:numRef>
              <c:f>Foglio1!$C$2</c:f>
              <c:numCache>
                <c:formatCode>#,##0.00</c:formatCode>
                <c:ptCount val="1"/>
                <c:pt idx="0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0D-654B-889C-A42AB93E8D9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69311199"/>
        <c:axId val="463199311"/>
      </c:barChart>
      <c:catAx>
        <c:axId val="469311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3199311"/>
        <c:crosses val="autoZero"/>
        <c:auto val="1"/>
        <c:lblAlgn val="ctr"/>
        <c:lblOffset val="100"/>
        <c:noMultiLvlLbl val="0"/>
      </c:catAx>
      <c:valAx>
        <c:axId val="4631993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931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75000"/>
          <a:lumOff val="25000"/>
        </a:schemeClr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 sz="1600">
                <a:solidFill>
                  <a:schemeClr val="tx1"/>
                </a:solidFill>
              </a:rPr>
              <a:t>Tempi di caricamento</a:t>
            </a:r>
            <a:r>
              <a:rPr lang="it-IT" sz="1600" baseline="0">
                <a:solidFill>
                  <a:schemeClr val="tx1"/>
                </a:solidFill>
              </a:rPr>
              <a:t> dei medici (in secondi)</a:t>
            </a:r>
            <a:endParaRPr lang="it-IT" sz="16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Network Only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F8F-48FA-B832-0599C35F4408}"/>
                </c:ext>
              </c:extLst>
            </c:dLbl>
            <c:dLbl>
              <c:idx val="1"/>
              <c:layout>
                <c:manualLayout>
                  <c:x val="2.3014714765599249E-2"/>
                  <c:y val="5.388601036269430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F8F-48FA-B832-0599C35F44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Offline</c:v>
                </c:pt>
                <c:pt idx="1">
                  <c:v>3G lenta</c:v>
                </c:pt>
              </c:strCache>
            </c:strRef>
          </c:cat>
          <c:val>
            <c:numRef>
              <c:f>Foglio1!$B$2:$B$3</c:f>
              <c:numCache>
                <c:formatCode>0.00</c:formatCode>
                <c:ptCount val="2"/>
                <c:pt idx="0">
                  <c:v>0</c:v>
                </c:pt>
                <c:pt idx="1">
                  <c:v>5.1100000000000003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7-944E-9B01-9286EF44BE1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Stale While Revalidate</c:v>
                </c:pt>
              </c:strCache>
            </c:strRef>
          </c:tx>
          <c:spPr>
            <a:solidFill>
              <a:srgbClr val="00A885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1.0576080969615938E-2"/>
                  <c:y val="4.14507772020726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F8F-48FA-B832-0599C35F4408}"/>
                </c:ext>
              </c:extLst>
            </c:dLbl>
            <c:dLbl>
              <c:idx val="1"/>
              <c:layout>
                <c:manualLayout>
                  <c:x val="0.13715691568508404"/>
                  <c:y val="5.098119211782464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F8F-48FA-B832-0599C35F44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A885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Offline</c:v>
                </c:pt>
                <c:pt idx="1">
                  <c:v>3G lenta</c:v>
                </c:pt>
              </c:strCache>
            </c:strRef>
          </c:cat>
          <c:val>
            <c:numRef>
              <c:f>Foglio1!$C$2:$C$3</c:f>
              <c:numCache>
                <c:formatCode>0.00</c:formatCode>
                <c:ptCount val="2"/>
                <c:pt idx="0">
                  <c:v>2.4</c:v>
                </c:pt>
                <c:pt idx="1">
                  <c:v>4.5599999999999996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7-944E-9B01-9286EF44BE1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Network First</c:v>
                </c:pt>
              </c:strCache>
            </c:strRef>
          </c:tx>
          <c:spPr>
            <a:solidFill>
              <a:srgbClr val="C0020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2.892157979063583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8F-48FA-B832-0599C35F4408}"/>
                </c:ext>
              </c:extLst>
            </c:dLbl>
            <c:dLbl>
              <c:idx val="1"/>
              <c:layout>
                <c:manualLayout>
                  <c:x val="8.50121912197742E-2"/>
                  <c:y val="-4.14507772020725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8F-48FA-B832-0599C35F44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C00200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Offline</c:v>
                </c:pt>
                <c:pt idx="1">
                  <c:v>3G lenta</c:v>
                </c:pt>
              </c:strCache>
            </c:strRef>
          </c:cat>
          <c:val>
            <c:numRef>
              <c:f>Foglio1!$D$2:$D$3</c:f>
              <c:numCache>
                <c:formatCode>0.00</c:formatCode>
                <c:ptCount val="2"/>
                <c:pt idx="0">
                  <c:v>6.71</c:v>
                </c:pt>
                <c:pt idx="1">
                  <c:v>5.07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87-944E-9B01-9286EF44BE18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Cache First</c:v>
                </c:pt>
              </c:strCache>
            </c:strRef>
          </c:tx>
          <c:spPr>
            <a:solidFill>
              <a:srgbClr val="4472C4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7.498787053723581E-2"/>
                  <c:y val="-4.19272979478602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108000" tIns="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4472C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CF8F-48FA-B832-0599C35F4408}"/>
                </c:ext>
              </c:extLst>
            </c:dLbl>
            <c:dLbl>
              <c:idx val="1"/>
              <c:layout>
                <c:manualLayout>
                  <c:x val="0.109571024228433"/>
                  <c:y val="-6.217616580310880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8F-48FA-B832-0599C35F44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4472C4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Offline</c:v>
                </c:pt>
                <c:pt idx="1">
                  <c:v>3G lenta</c:v>
                </c:pt>
              </c:strCache>
            </c:strRef>
          </c:cat>
          <c:val>
            <c:numRef>
              <c:f>Foglio1!$E$2:$E$3</c:f>
              <c:numCache>
                <c:formatCode>0.00</c:formatCode>
                <c:ptCount val="2"/>
                <c:pt idx="0">
                  <c:v>3.24</c:v>
                </c:pt>
                <c:pt idx="1">
                  <c:v>3.19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8F-48FA-B832-0599C35F440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6507391"/>
        <c:axId val="427575103"/>
      </c:barChart>
      <c:catAx>
        <c:axId val="516507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27575103"/>
        <c:crosses val="autoZero"/>
        <c:auto val="1"/>
        <c:lblAlgn val="ctr"/>
        <c:lblOffset val="100"/>
        <c:noMultiLvlLbl val="0"/>
      </c:catAx>
      <c:valAx>
        <c:axId val="427575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1650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235299226223263"/>
          <c:y val="0.81243751784912899"/>
          <c:w val="0.8666353507161304"/>
          <c:h val="0.1626920158296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85000"/>
          <a:lumOff val="15000"/>
        </a:schemeClr>
      </a:solidFill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2:24:09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24575,'-1'30'0,"-11"57"0,6-53 0,-2 44 0,7-46 0,-1-15 0,2-1 0,0 1 0,1 0 0,3 19 0,-4-32 0,1-1 0,0 1 0,0-1 0,0 1 0,1-1 0,-1 0 0,1 1 0,0-1 0,0 0 0,0 0 0,0 0 0,0 0 0,1-1 0,-1 1 0,1-1 0,-1 1 0,1-1 0,0 0 0,0 0 0,0 0 0,1 0 0,-1-1 0,0 1 0,6 1 0,16 1 0,-1-1 0,1 0 0,0-2 0,0-1 0,39-5 0,11 2 0,1265 0 0,-691 5 0,-631-1 0,0 1 0,-1 1 0,1 1 0,34 11 0,-30-8 0,0-1 0,27 4 0,124 10 0,-112-12 0,1-3 0,-1-2 0,65-7 0,-6 1 0,1166 4 0,-1243-3 0,55-10 0,-54 5 0,50 0 0,63-5 0,3-1 0,-96 14 0,-29 0 0,0-1 0,0-1 0,-1-2 0,65-14 0,-56 6 0,0 2 0,0 2 0,65-2 0,135 11 0,-90 1 0,931-3 0,-1081 0 0,0 0 0,0 0 0,0 0 0,0 0 0,0 0 0,0-1 0,0 1 0,0-1 0,0 0 0,0 0 0,0 0 0,0 0 0,0-1 0,0 1 0,-1-1 0,1 0 0,-1 0 0,1 1 0,-1-2 0,0 1 0,4-4 0,-4 1 0,1 0 0,-1 0 0,-1 0 0,1-1 0,-1 1 0,0-1 0,0 1 0,0-1 0,-1 0 0,1 1 0,-2-8 0,-4-220-1365,5 208-5461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2:39:5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24575,'-2'34'0,"-11"65"0,7-62 0,-3 52 0,7-53 0,1-17 0,0 0 0,1 0 0,1 0 0,4 22 0,-5-37 0,1 0 0,0 0 0,0 0 0,1 0 0,-1 0 0,1-1 0,0 1 0,0 0 0,0-1 0,0 1 0,1-1 0,-1 0 0,1 0 0,0 0 0,0 0 0,0-1 0,0 1 0,1-1 0,-1 1 0,1-1 0,-1 0 0,1-1 0,0 1 0,6 1 0,17 2 0,1-1 0,1-1 0,-1-2 0,0-1 0,44-5 0,13 1 0,1430 0 0,-781 7 0,-713-2 0,-1 2 0,0 0 0,0 1 0,38 13 0,-33-9 0,0-1 0,31 5 0,139 10 0,-126-13 0,1-3 0,0-3 0,72-7 0,-7 1 0,1319 3 0,-1405-3 0,62-10 0,-61 6 0,57-1 0,70-6 0,3-1 0,-106 16 0,-35 1 0,0-2 0,0-2 0,0-1 0,73-16 0,-64 7 0,1 2 0,0 2 0,73-3 0,153 13 0,-101 2 0,1050-5 0,-1220 2 0,-1-1 0,1 0 0,-1 0 0,1 0 0,-1-1 0,1 1 0,-1-1 0,1 0 0,-1 0 0,1 0 0,-1 0 0,0 0 0,0-1 0,0 0 0,0 0 0,0 0 0,0 0 0,0 0 0,0 0 0,-1-1 0,4-3 0,-3 0 0,-1 0 0,1 0 0,-1 0 0,0 0 0,-1 0 0,0 0 0,0-1 0,0 1 0,0 0 0,-1-1 0,-1-8 0,-5-248-1365,6 236-5461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2:39:5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24575,'-1'18'0,"-3"36"0,2-34 0,-1 28 0,3-28 0,-1-10 0,1 0 0,0 1 0,0-1 0,2 12 0,-2-20 0,0 1 0,1-1 0,-1 0 0,1 0 0,-1 0 0,1 0 0,-1 0 0,1 0 0,-1 0 0,1 0 0,0 0 0,0-1 0,0 1 0,0-1 0,0 1 0,0-1 0,0 1 0,0-1 0,0 0 0,0 1 0,0-1 0,0-1 0,1 1 0,1 1 0,6 1 0,0-1 0,0-1 0,0 0 0,0-1 0,15-3 0,3 1 0,463 0 0,-252 4 0,-232-2 0,1 2 0,-1-1 0,1 1 0,12 8 0,-11-6 0,0 0 0,10 2 0,45 6 0,-41-7 0,1-2 0,0-1 0,23-4 0,-3 0 0,428 2 0,-456-1 0,21-6 0,-19 3 0,17-1 0,23-2 0,2-1 0,-35 8 0,-12 1 0,1-1 0,-1-1 0,1 0 0,23-10 0,-20 5 0,0 0 0,0 2 0,23-2 0,50 7 0,-33 1 0,340-2 0,-394 0 0,-1 0 0,0 0 0,0 0 0,0 0 0,0 0 0,0 0 0,0-1 0,1 1 0,-1-1 0,0 1 0,0-1 0,0 1 0,0-2 0,0 1 0,0 0 0,0 0 0,0 0 0,0 0 0,0 0 0,-1-1 0,2-1 0,-1 0 0,0 0 0,0-1 0,-1 1 0,1 0 0,-1 0 0,1-1 0,-1 1 0,0-1 0,1 1 0,-1-1 0,-1-4 0,-1-134-1365,2 127-5461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04:3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24575,'82'-1'0,"-24"-1"0,-1 2 0,0 4 0,60 11 0,-77-8 0,0-3 0,0-2 0,60-4 0,55 3 0,-151-1 0,-1 1 0,1-1 0,-1 1 0,0 0 0,1 0 0,-1 0 0,0 1 0,1-1 0,-1 1 0,0 0 0,0-1 0,0 2 0,-1-1 0,1 0 0,0 1 0,-1-1 0,1 1 0,-1 0 0,0 0 0,0 0 0,0 0 0,0 0 0,0 1 0,-1-1 0,1 0 0,-1 1 0,0 0 0,0-1 0,0 5 0,3 12 0,-2 0 0,0 0 0,-2 0 0,-1 31 0,1 23 0,21 74 0,-11-90 0,-3 1 0,1 63 0,4 187 0,0 17 0,-15-115 0,7 306 0,5-415 0,25 115 0,-28-184 0,6 20 0,-8-42 0,-1 0 0,0 0 0,0 0 0,-2 0 0,1 1 0,-1-1 0,-1 1 0,1-1 0,-2 1 0,0-1 0,0 1 0,-4 14 0,4-24 0,-1 1 0,1 0 0,-1 0 0,0-1 0,0 1 0,0-1 0,0 0 0,-1 0 0,1 0 0,0 0 0,-1 0 0,0 0 0,1-1 0,-1 1 0,0-1 0,1 0 0,-1 0 0,0 0 0,0 0 0,0-1 0,0 1 0,0-1 0,-3 0 0,-13 1 0,0 0 0,-29-4 0,21 0 0,-254 4 0,246 3 0,1 1 0,0 1 0,0 2 0,0 2 0,1 1 0,-33 18 0,-8 2-1365,54-26-5461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993AF-1458-4DA8-9396-DD368E0668B1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37939-A112-42F3-89E5-73C704EB63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49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255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032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36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177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37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49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47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72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87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82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37939-A112-42F3-89E5-73C704EB635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05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CF6306-EF37-4493-952B-06A1ED396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38A083B-6CC0-45AC-9436-3617A28A4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7EB649-50E0-485E-A53E-D009B63F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6E4C8F-8AAE-416B-8E81-428E6663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ABF852-25B1-418E-82F1-B3D38B4D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9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6F7F0-69F7-4912-9CE4-B4776A4E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B34054F-1417-465C-9259-61D4701B4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968913-FB70-45D1-91A4-4FBEDFB4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6BC51-1861-4152-AC40-6819382F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401935-1E9C-429D-A501-B96A2DCF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86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3D19B2C-4300-4E34-BDEE-5FEAC6CE1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364526-A694-478C-A10E-A70947041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E99B9C-A294-4781-872F-7F410CC9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7D703B-CC39-4209-883D-ACD97D5D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BA8115-48F9-401A-BFE7-2ACAE2F7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289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D0F8AD9-A4A3-420A-ADE3-AD27E8A93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3872" y="4197087"/>
            <a:ext cx="6719392" cy="144016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  <a:cs typeface="Arial" pitchFamily="34" charset="0"/>
              </a:defRPr>
            </a:lvl1pPr>
          </a:lstStyle>
          <a:p>
            <a:pPr lvl="0"/>
            <a:endParaRPr lang="en-US" altLang="ko-KR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661144E-472A-4AA8-9346-9E33770FB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3873" y="5637245"/>
            <a:ext cx="6719201" cy="6720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  <a:cs typeface="Arial" pitchFamily="34" charset="0"/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6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53CFCD-DBA5-4DD1-AC6C-5101E1F5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5BAC63-B0E5-4EAC-9867-9BDBB33E3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EC2D30-2D15-4F9F-AE46-550088BB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BA235D-463D-44BC-B494-346D2C5E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6D1F7A-66A1-4542-B202-1BBC05CD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0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F4E44-F636-4EA2-9FB5-237EC3B8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8AEB22-2A32-4AD8-9B44-2CE326BE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6A34F6-94F7-4817-AB7E-70D2501B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55AB3-3E23-4A1C-857E-2E6CB90D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AB5EA-3372-4DC6-8591-1DC93830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91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5CEE4-91DC-478E-9F3B-11C54035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F52694-A06D-4CEC-B21C-A82047439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577161-7545-4B8B-8C37-AA824B5DF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5915E5-5F2D-473C-98E6-A39A7EE9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452945-A833-467C-83DF-6B65064D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E19AC8-EE50-4988-8B51-703A29EB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565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21D68-D3D5-4F99-AA36-67E37BFA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C5B341-43FF-4173-B736-19C067B62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91B3BF-8FBA-4917-998A-C4C7BEDF6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3772A3-43F5-41FD-9CA2-CE7132BAD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031A97-3240-4110-B3BE-EB44D7768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50F4A19-9EBF-438D-A2CC-5C583AEF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802900F-4A1A-424E-B56D-159E2667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B8B1AB-D478-4479-BB40-3A5CA4E6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84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7ED4C4-1F94-48EC-A1B5-0DAA1A2E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E6B6E-76B1-4809-B9D1-859A0474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8467CB-1C9A-48A7-B712-6C163EC3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B48CE8-E34C-44EC-9452-19EB1CEB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7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79534F-4FEE-45B3-B7D9-5C6E355B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3903B6-131A-4E60-BB8B-BAB7D35B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90545-DC91-4B17-B9CB-671D6E6D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94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27F7D2-A279-49F1-AF3C-CA0209C2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308119-6D45-4292-BAD7-E40BEC842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8701AA-9239-41D0-AACD-00BBEABB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E85C7-5168-43D5-82B7-20D839D9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E92270-382B-4EC1-BAB6-7EB09638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F10A83-B55C-48FB-8DEB-6A8A77F2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35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4C409-7603-4851-AC1E-D7D45CAC8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1C3DC71-D046-4B67-8123-ED7AABA18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65C7CB-DB74-41FC-A016-916E7A2DF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8BAACA-ED99-44BF-8A5A-21A8547E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CCEAA2-4296-419B-BB53-564E4F6C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CFE19E-2FA4-4508-A16A-50A9C0D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07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50000">
              <a:schemeClr val="bg1">
                <a:lumMod val="95000"/>
                <a:alpha val="52000"/>
              </a:schemeClr>
            </a:gs>
            <a:gs pos="100000">
              <a:schemeClr val="bg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C8A11EC-71E0-46AE-9E54-D38C42ED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4CB325-EEF5-4C57-8389-2DECC278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22101-F163-414E-9EAF-E460A1193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DA057-540B-479E-886E-DD379A133A28}" type="datetimeFigureOut">
              <a:rPr lang="it-IT" smtClean="0"/>
              <a:t>09/02/2022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402556-A2DB-4EE0-9820-DD1660DB4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988A62-941A-4BE5-9F4A-54F470771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DBCF3-CA1C-4369-914D-A3E53DA93E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81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Pyth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commons.wikimedia.org/wiki/File:Apple_logo_black.svg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commons.wikimedia.org/wiki/File:Android_logo_2019.svg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hyperlink" Target="http://pngimg.com/download/26994" TargetMode="External"/><Relationship Id="rId5" Type="http://schemas.openxmlformats.org/officeDocument/2006/relationships/hyperlink" Target="http://www.fiuxy.net/programas-gratis/2249531-descargar-manual-de-html5.html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fr.wikipedia.org/wiki/Fichier:Windows_logo_%E2%80%93_2012_(dark_blue).svg" TargetMode="External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hooks.com/freebies/free-flat-android-nexus-smartphone-mockup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biesupply.com/logos/react-logo-2/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s.google.com/web/tools/workbox/" TargetMode="Externa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signhooks.com/freebies/free-flat-android-nexus-smartphone-mockup/" TargetMode="Externa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>
            <a:extLst>
              <a:ext uri="{FF2B5EF4-FFF2-40B4-BE49-F238E27FC236}">
                <a16:creationId xmlns:a16="http://schemas.microsoft.com/office/drawing/2014/main" id="{7E0C24A9-288F-AB4A-AC7C-A6BE6D20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3127" y="480723"/>
            <a:ext cx="1791530" cy="75237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C93A954-5CCC-6244-BE9F-70AE74989497}"/>
              </a:ext>
            </a:extLst>
          </p:cNvPr>
          <p:cNvSpPr txBox="1"/>
          <p:nvPr/>
        </p:nvSpPr>
        <p:spPr>
          <a:xfrm>
            <a:off x="7301133" y="1431971"/>
            <a:ext cx="421347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1600" b="1" dirty="0">
                <a:latin typeface="Product Sans" panose="020B0403030502040203" pitchFamily="34" charset="0"/>
              </a:rPr>
              <a:t>Laurea Magistrale in Ingegneria Informatica e dell’Automazione</a:t>
            </a:r>
          </a:p>
          <a:p>
            <a:pPr algn="r">
              <a:lnSpc>
                <a:spcPct val="150000"/>
              </a:lnSpc>
            </a:pPr>
            <a:r>
              <a:rPr lang="it-IT" sz="1400" b="1" dirty="0">
                <a:latin typeface="Product Sans" panose="020B0403030502040203" pitchFamily="34" charset="0"/>
              </a:rPr>
              <a:t>Anno Accademico 2021-2022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D9527-0C75-3045-A9BF-5A827BE7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6271" y="1233099"/>
            <a:ext cx="5547289" cy="369819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F19A90-C8FD-462B-BED1-8C37CC614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8222" y="4592964"/>
            <a:ext cx="6126435" cy="1440160"/>
          </a:xfrm>
        </p:spPr>
        <p:txBody>
          <a:bodyPr>
            <a:normAutofit/>
          </a:bodyPr>
          <a:lstStyle/>
          <a:p>
            <a:pPr lvl="0"/>
            <a:r>
              <a:rPr lang="it-IT" altLang="ko-KR" dirty="0">
                <a:solidFill>
                  <a:schemeClr val="tx1"/>
                </a:solidFill>
                <a:latin typeface="Product Sans Black" panose="020B0A03030502040203" pitchFamily="34" charset="0"/>
              </a:rPr>
              <a:t>MST Vincolato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B43EC354-BA82-4219-B4E7-05B627121E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408" y="5697086"/>
            <a:ext cx="6719201" cy="672075"/>
          </a:xfrm>
        </p:spPr>
        <p:txBody>
          <a:bodyPr/>
          <a:lstStyle/>
          <a:p>
            <a:r>
              <a:rPr lang="it-IT" dirty="0"/>
              <a:t>Progetto parte dell’esame di Ricerca Operativa</a:t>
            </a:r>
          </a:p>
        </p:txBody>
      </p:sp>
    </p:spTree>
    <p:extLst>
      <p:ext uri="{BB962C8B-B14F-4D97-AF65-F5344CB8AC3E}">
        <p14:creationId xmlns:p14="http://schemas.microsoft.com/office/powerpoint/2010/main" val="393938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Istanze considerate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10515599" cy="4486275"/>
          </a:xfrm>
        </p:spPr>
        <p:txBody>
          <a:bodyPr>
            <a:normAutofit/>
          </a:bodyPr>
          <a:lstStyle/>
          <a:p>
            <a:r>
              <a:rPr lang="it-IT" dirty="0">
                <a:latin typeface="Product Sans" panose="020B0403030502040203" pitchFamily="34" charset="0"/>
              </a:rPr>
              <a:t>Semplici</a:t>
            </a:r>
          </a:p>
          <a:p>
            <a:r>
              <a:rPr lang="it-IT" sz="2400" dirty="0">
                <a:latin typeface="Product Sans" panose="020B0403030502040203" pitchFamily="34" charset="0"/>
              </a:rPr>
              <a:t>Altri??</a:t>
            </a:r>
            <a:endParaRPr lang="it-IT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4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Linguaggi e librerie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10515599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dirty="0">
                <a:latin typeface="Product Sans" panose="020B0403030502040203" pitchFamily="34" charset="0"/>
              </a:rPr>
              <a:t>Python 3.10 (</a:t>
            </a:r>
            <a:r>
              <a:rPr lang="it-IT" dirty="0" err="1">
                <a:latin typeface="Product Sans" panose="020B0403030502040203" pitchFamily="34" charset="0"/>
              </a:rPr>
              <a:t>Jupyter</a:t>
            </a:r>
            <a:r>
              <a:rPr lang="it-IT" dirty="0">
                <a:latin typeface="Product Sans" panose="020B0403030502040203" pitchFamily="34" charset="0"/>
              </a:rPr>
              <a:t> Notebook)</a:t>
            </a:r>
          </a:p>
          <a:p>
            <a:pPr>
              <a:lnSpc>
                <a:spcPct val="100000"/>
              </a:lnSpc>
            </a:pPr>
            <a:r>
              <a:rPr lang="it-IT" dirty="0" err="1">
                <a:latin typeface="Product Sans" panose="020B0403030502040203" pitchFamily="34" charset="0"/>
              </a:rPr>
              <a:t>NetworkX</a:t>
            </a:r>
            <a:r>
              <a:rPr lang="it-IT" dirty="0">
                <a:latin typeface="Product Sans" panose="020B0403030502040203" pitchFamily="34" charset="0"/>
              </a:rPr>
              <a:t> (operazioni su grafi)</a:t>
            </a:r>
          </a:p>
          <a:p>
            <a:pPr>
              <a:lnSpc>
                <a:spcPct val="100000"/>
              </a:lnSpc>
            </a:pPr>
            <a:r>
              <a:rPr lang="it-IT" dirty="0" err="1">
                <a:latin typeface="Product Sans" panose="020B0403030502040203" pitchFamily="34" charset="0"/>
              </a:rPr>
              <a:t>Matplotlib</a:t>
            </a:r>
            <a:r>
              <a:rPr lang="it-IT" dirty="0">
                <a:latin typeface="Product Sans" panose="020B0403030502040203" pitchFamily="34" charset="0"/>
              </a:rPr>
              <a:t> (rendering)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E04B86-26DA-4599-8776-F60DAA544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3399" y="1721716"/>
            <a:ext cx="2212109" cy="221210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03E7F8-96FA-431E-BD1A-AF7E81BE7072}"/>
              </a:ext>
            </a:extLst>
          </p:cNvPr>
          <p:cNvSpPr txBox="1"/>
          <p:nvPr/>
        </p:nvSpPr>
        <p:spPr>
          <a:xfrm>
            <a:off x="9235913" y="365125"/>
            <a:ext cx="2685351" cy="769441"/>
          </a:xfrm>
          <a:prstGeom prst="rect">
            <a:avLst/>
          </a:prstGeom>
          <a:solidFill>
            <a:srgbClr val="FFFF00"/>
          </a:solidFill>
          <a:ln w="19050">
            <a:solidFill>
              <a:srgbClr val="C00200"/>
            </a:solidFill>
          </a:ln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C00200"/>
                </a:solidFill>
                <a:latin typeface="Product Sans Black" panose="020B0A03030502040203" pitchFamily="34" charset="0"/>
              </a:rPr>
              <a:t>⚠️TOGLI</a:t>
            </a:r>
          </a:p>
        </p:txBody>
      </p:sp>
    </p:spTree>
    <p:extLst>
      <p:ext uri="{BB962C8B-B14F-4D97-AF65-F5344CB8AC3E}">
        <p14:creationId xmlns:p14="http://schemas.microsoft.com/office/powerpoint/2010/main" val="176952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>
                <a:solidFill>
                  <a:srgbClr val="5A0FC8"/>
                </a:solidFill>
                <a:latin typeface="Product Sans" panose="020B0403030502040203" pitchFamily="34" charset="0"/>
              </a:rPr>
              <a:t>Progressive Web App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690688"/>
            <a:ext cx="5577115" cy="50149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Ibrido tra Web app e app native</a:t>
            </a:r>
          </a:p>
          <a:p>
            <a:pPr lvl="1"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Installabili, uso offline</a:t>
            </a:r>
          </a:p>
          <a:p>
            <a:pPr lvl="1"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Notifiche </a:t>
            </a:r>
            <a:r>
              <a:rPr lang="it-IT" err="1">
                <a:latin typeface="Product Sans" panose="020B0403030502040203" pitchFamily="34" charset="0"/>
              </a:rPr>
              <a:t>Push</a:t>
            </a:r>
            <a:endParaRPr lang="it-IT">
              <a:latin typeface="Product Sans" panose="020B0403030502040203" pitchFamily="34" charset="0"/>
            </a:endParaRPr>
          </a:p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Grazie al </a:t>
            </a:r>
            <a:r>
              <a:rPr lang="it-IT">
                <a:solidFill>
                  <a:srgbClr val="5A0FC8"/>
                </a:solidFill>
                <a:latin typeface="Product Sans" panose="020B0403030502040203" pitchFamily="34" charset="0"/>
              </a:rPr>
              <a:t>Service Worker</a:t>
            </a:r>
            <a:r>
              <a:rPr lang="it-IT">
                <a:latin typeface="Product Sans" panose="020B0403030502040203" pitchFamily="34" charset="0"/>
              </a:rPr>
              <a:t>, una sorta di proxy</a:t>
            </a:r>
          </a:p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Il livello di integrazione dipende dal supporto del browser</a:t>
            </a:r>
            <a:endParaRPr lang="it-IT" sz="3200">
              <a:latin typeface="Product Sans" panose="020B0403030502040203" pitchFamily="34" charset="0"/>
            </a:endParaRPr>
          </a:p>
          <a:p>
            <a:pPr>
              <a:lnSpc>
                <a:spcPct val="110000"/>
              </a:lnSpc>
            </a:pPr>
            <a:endParaRPr lang="it-IT">
              <a:latin typeface="Product Sans" panose="020B0403030502040203" pitchFamily="34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1E0343-5D65-B24B-9037-3388C9D4F372}"/>
              </a:ext>
            </a:extLst>
          </p:cNvPr>
          <p:cNvGrpSpPr/>
          <p:nvPr/>
        </p:nvGrpSpPr>
        <p:grpSpPr>
          <a:xfrm>
            <a:off x="8000440" y="3687147"/>
            <a:ext cx="3321526" cy="2648047"/>
            <a:chOff x="7940523" y="1690687"/>
            <a:chExt cx="3321526" cy="2648047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6AB3805-22DA-F24D-922D-C8E06C555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695" t="17610" r="12207" b="26215"/>
            <a:stretch/>
          </p:blipFill>
          <p:spPr>
            <a:xfrm>
              <a:off x="7940523" y="1690687"/>
              <a:ext cx="3321526" cy="2648047"/>
            </a:xfrm>
            <a:prstGeom prst="rect">
              <a:avLst/>
            </a:prstGeom>
          </p:spPr>
        </p:pic>
        <p:pic>
          <p:nvPicPr>
            <p:cNvPr id="24" name="Immagine 23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62D6DD28-5F61-7A4C-A0C3-2E546D98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200" y="2108943"/>
              <a:ext cx="1506171" cy="10177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5" name="Immagine 34" descr="Immagine che contiene disegnando, segnale, tavolo&#10;&#10;Descrizione generata automaticamente">
            <a:extLst>
              <a:ext uri="{FF2B5EF4-FFF2-40B4-BE49-F238E27FC236}">
                <a16:creationId xmlns:a16="http://schemas.microsoft.com/office/drawing/2014/main" id="{66D9EBC3-96D4-A148-AA42-8C93559668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86248" y="2042971"/>
            <a:ext cx="840226" cy="723995"/>
          </a:xfrm>
          <a:prstGeom prst="rect">
            <a:avLst/>
          </a:prstGeom>
        </p:spPr>
      </p:pic>
      <p:pic>
        <p:nvPicPr>
          <p:cNvPr id="50" name="Immagine 49" descr="Immagine che contiene disegnando, orologio&#10;&#10;Descrizione generata automaticamente">
            <a:extLst>
              <a:ext uri="{FF2B5EF4-FFF2-40B4-BE49-F238E27FC236}">
                <a16:creationId xmlns:a16="http://schemas.microsoft.com/office/drawing/2014/main" id="{AD24F6E3-2998-1540-8C34-6EDECAB04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97273" y="2612792"/>
            <a:ext cx="583851" cy="509687"/>
          </a:xfrm>
          <a:prstGeom prst="rect">
            <a:avLst/>
          </a:prstGeom>
        </p:spPr>
      </p:pic>
      <p:pic>
        <p:nvPicPr>
          <p:cNvPr id="56" name="Immagine 55" descr="Immagine che contiene edificio, finestra, porta&#10;&#10;Descrizione generata automaticamente">
            <a:extLst>
              <a:ext uri="{FF2B5EF4-FFF2-40B4-BE49-F238E27FC236}">
                <a16:creationId xmlns:a16="http://schemas.microsoft.com/office/drawing/2014/main" id="{2D40071B-F5C1-9D40-BEC9-9DC3A41CB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34355" y="1858705"/>
            <a:ext cx="509688" cy="509688"/>
          </a:xfrm>
          <a:prstGeom prst="rect">
            <a:avLst/>
          </a:prstGeom>
        </p:spPr>
      </p:pic>
      <p:pic>
        <p:nvPicPr>
          <p:cNvPr id="62" name="Immagine 61" descr="Immagine che contiene giocattolo, tavolo&#10;&#10;Descrizione generata automaticamente">
            <a:extLst>
              <a:ext uri="{FF2B5EF4-FFF2-40B4-BE49-F238E27FC236}">
                <a16:creationId xmlns:a16="http://schemas.microsoft.com/office/drawing/2014/main" id="{D87B9E47-B80D-5A42-BC1A-462EDA9307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563253" y="2583650"/>
            <a:ext cx="509688" cy="600667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48911342-176B-A043-8D8A-DE2E84BD1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04883" y="1820237"/>
            <a:ext cx="426429" cy="506384"/>
          </a:xfrm>
          <a:prstGeom prst="rect">
            <a:avLst/>
          </a:prstGeom>
        </p:spPr>
      </p:pic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442EA2FC-98BC-504E-B40A-A141408046F8}"/>
              </a:ext>
            </a:extLst>
          </p:cNvPr>
          <p:cNvCxnSpPr>
            <a:cxnSpLocks/>
          </p:cNvCxnSpPr>
          <p:nvPr/>
        </p:nvCxnSpPr>
        <p:spPr>
          <a:xfrm>
            <a:off x="8908117" y="2487873"/>
            <a:ext cx="52855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548A5FEA-0712-4AFF-8E2E-4682135B26EA}"/>
              </a:ext>
            </a:extLst>
          </p:cNvPr>
          <p:cNvGrpSpPr/>
          <p:nvPr/>
        </p:nvGrpSpPr>
        <p:grpSpPr>
          <a:xfrm>
            <a:off x="5228981" y="2326621"/>
            <a:ext cx="3027806" cy="4537572"/>
            <a:chOff x="5228981" y="2326621"/>
            <a:chExt cx="3027806" cy="4537572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7F7A6D7-F49D-0144-9911-3BC06A424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>
            <a:xfrm>
              <a:off x="6543522" y="2779233"/>
              <a:ext cx="1195200" cy="2168776"/>
            </a:xfrm>
            <a:prstGeom prst="rect">
              <a:avLst/>
            </a:prstGeom>
          </p:spPr>
        </p:pic>
        <p:pic>
          <p:nvPicPr>
            <p:cNvPr id="30" name="Picture 6" descr="Immagine correlata">
              <a:extLst>
                <a:ext uri="{FF2B5EF4-FFF2-40B4-BE49-F238E27FC236}">
                  <a16:creationId xmlns:a16="http://schemas.microsoft.com/office/drawing/2014/main" id="{28EFFC21-5D5B-4F4D-907B-CCAC7A003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28981" y="2326621"/>
              <a:ext cx="3027806" cy="4537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306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5A0FC8"/>
                </a:solidFill>
                <a:latin typeface="Product Sans" panose="020B0403030502040203" pitchFamily="34" charset="0"/>
              </a:rPr>
              <a:t>Service Worker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46" y="1739685"/>
            <a:ext cx="5181600" cy="475319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È un proxy che </a:t>
            </a:r>
            <a:r>
              <a:rPr lang="it-IT">
                <a:solidFill>
                  <a:srgbClr val="5A0FC8"/>
                </a:solidFill>
                <a:latin typeface="Product Sans" panose="020B0403030502040203" pitchFamily="34" charset="0"/>
              </a:rPr>
              <a:t>intercetta tutte le richieste dell’app</a:t>
            </a:r>
          </a:p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Può memorizzare in locale le risorse ricevute dal server</a:t>
            </a:r>
          </a:p>
          <a:p>
            <a:pPr marL="0" indent="0">
              <a:buNone/>
            </a:pPr>
            <a:endParaRPr lang="it-IT">
              <a:latin typeface="Product Sans" panose="020B0403030502040203" pitchFamily="34" charset="0"/>
            </a:endParaRPr>
          </a:p>
          <a:p>
            <a:r>
              <a:rPr lang="it-IT" err="1">
                <a:solidFill>
                  <a:srgbClr val="00A885"/>
                </a:solidFill>
                <a:latin typeface="Product Sans" panose="020B0403030502040203" pitchFamily="34" charset="0"/>
              </a:rPr>
              <a:t>Precaching</a:t>
            </a:r>
            <a:r>
              <a:rPr lang="it-IT">
                <a:latin typeface="Product Sans" panose="020B0403030502040203" pitchFamily="34" charset="0"/>
              </a:rPr>
              <a:t> della app shell</a:t>
            </a:r>
          </a:p>
          <a:p>
            <a:r>
              <a:rPr lang="it-IT">
                <a:solidFill>
                  <a:srgbClr val="00A885"/>
                </a:solidFill>
                <a:latin typeface="Product Sans" panose="020B0403030502040203" pitchFamily="34" charset="0"/>
              </a:rPr>
              <a:t>Runtime caching</a:t>
            </a:r>
            <a:endParaRPr lang="it-IT" sz="2600">
              <a:solidFill>
                <a:srgbClr val="00A885"/>
              </a:solidFill>
              <a:latin typeface="Product Sans" panose="020B0403030502040203" pitchFamily="34" charset="0"/>
            </a:endParaRPr>
          </a:p>
          <a:p>
            <a:pPr lvl="1"/>
            <a:r>
              <a:rPr lang="it-IT">
                <a:latin typeface="Product Sans" panose="020B0403030502040203" pitchFamily="34" charset="0"/>
              </a:rPr>
              <a:t>Cache/Network First</a:t>
            </a:r>
          </a:p>
          <a:p>
            <a:pPr lvl="1"/>
            <a:r>
              <a:rPr lang="it-IT">
                <a:latin typeface="Product Sans" panose="020B0403030502040203" pitchFamily="34" charset="0"/>
              </a:rPr>
              <a:t>Cache/Network </a:t>
            </a:r>
            <a:r>
              <a:rPr lang="it-IT" err="1">
                <a:latin typeface="Product Sans" panose="020B0403030502040203" pitchFamily="34" charset="0"/>
              </a:rPr>
              <a:t>Only</a:t>
            </a:r>
            <a:endParaRPr lang="it-IT">
              <a:latin typeface="Product Sans" panose="020B0403030502040203" pitchFamily="34" charset="0"/>
            </a:endParaRPr>
          </a:p>
          <a:p>
            <a:pPr lvl="1"/>
            <a:r>
              <a:rPr lang="it-IT" err="1">
                <a:latin typeface="Product Sans" panose="020B0403030502040203" pitchFamily="34" charset="0"/>
              </a:rPr>
              <a:t>Stale</a:t>
            </a:r>
            <a:r>
              <a:rPr lang="it-IT">
                <a:latin typeface="Product Sans" panose="020B0403030502040203" pitchFamily="34" charset="0"/>
              </a:rPr>
              <a:t> </a:t>
            </a:r>
            <a:r>
              <a:rPr lang="it-IT" err="1">
                <a:latin typeface="Product Sans" panose="020B0403030502040203" pitchFamily="34" charset="0"/>
              </a:rPr>
              <a:t>While</a:t>
            </a:r>
            <a:r>
              <a:rPr lang="it-IT">
                <a:latin typeface="Product Sans" panose="020B0403030502040203" pitchFamily="34" charset="0"/>
              </a:rPr>
              <a:t> </a:t>
            </a:r>
            <a:r>
              <a:rPr lang="it-IT" err="1">
                <a:latin typeface="Product Sans" panose="020B0403030502040203" pitchFamily="34" charset="0"/>
              </a:rPr>
              <a:t>Revalidate</a:t>
            </a:r>
            <a:endParaRPr lang="it-IT">
              <a:latin typeface="Product Sans" panose="020B0403030502040203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57948F-3936-4F00-BA01-94BEA5B27662}"/>
              </a:ext>
            </a:extLst>
          </p:cNvPr>
          <p:cNvSpPr/>
          <p:nvPr/>
        </p:nvSpPr>
        <p:spPr>
          <a:xfrm>
            <a:off x="8293725" y="3131371"/>
            <a:ext cx="997483" cy="980633"/>
          </a:xfrm>
          <a:prstGeom prst="ellipse">
            <a:avLst/>
          </a:prstGeom>
          <a:noFill/>
          <a:ln w="57150">
            <a:solidFill>
              <a:srgbClr val="5A0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 descr="Sincronizzazione cloud">
            <a:extLst>
              <a:ext uri="{FF2B5EF4-FFF2-40B4-BE49-F238E27FC236}">
                <a16:creationId xmlns:a16="http://schemas.microsoft.com/office/drawing/2014/main" id="{8E6A366E-9502-42FF-84ED-F406B983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3966" y="1184944"/>
            <a:ext cx="1424049" cy="1424049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80F0038-8EA0-4402-8D4B-E68F52A32749}"/>
              </a:ext>
            </a:extLst>
          </p:cNvPr>
          <p:cNvCxnSpPr>
            <a:cxnSpLocks/>
          </p:cNvCxnSpPr>
          <p:nvPr/>
        </p:nvCxnSpPr>
        <p:spPr>
          <a:xfrm flipV="1">
            <a:off x="7344770" y="3858769"/>
            <a:ext cx="800854" cy="5306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345A629-5075-4EE6-8E70-71EB9CF2B523}"/>
              </a:ext>
            </a:extLst>
          </p:cNvPr>
          <p:cNvCxnSpPr>
            <a:cxnSpLocks/>
          </p:cNvCxnSpPr>
          <p:nvPr/>
        </p:nvCxnSpPr>
        <p:spPr>
          <a:xfrm flipV="1">
            <a:off x="8785991" y="2472970"/>
            <a:ext cx="0" cy="5034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C916B0C-1D29-4312-80B6-57B8DEA7598A}"/>
              </a:ext>
            </a:extLst>
          </p:cNvPr>
          <p:cNvCxnSpPr>
            <a:cxnSpLocks/>
          </p:cNvCxnSpPr>
          <p:nvPr/>
        </p:nvCxnSpPr>
        <p:spPr>
          <a:xfrm>
            <a:off x="9405257" y="3858768"/>
            <a:ext cx="836023" cy="53064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Elemento grafico 14" descr="Database">
            <a:extLst>
              <a:ext uri="{FF2B5EF4-FFF2-40B4-BE49-F238E27FC236}">
                <a16:creationId xmlns:a16="http://schemas.microsoft.com/office/drawing/2014/main" id="{DE4F69A1-233C-49C0-A317-17B98F75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2753" y="4471415"/>
            <a:ext cx="1168270" cy="11682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2D18558-9345-43B7-93C4-28B871C4E909}"/>
              </a:ext>
            </a:extLst>
          </p:cNvPr>
          <p:cNvSpPr txBox="1"/>
          <p:nvPr/>
        </p:nvSpPr>
        <p:spPr>
          <a:xfrm>
            <a:off x="7965672" y="4210331"/>
            <a:ext cx="16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5A0F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Service </a:t>
            </a:r>
            <a:r>
              <a:rPr lang="it-IT" err="1">
                <a:solidFill>
                  <a:srgbClr val="5A0F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Worker</a:t>
            </a:r>
            <a:endParaRPr lang="it-IT">
              <a:solidFill>
                <a:srgbClr val="5A0FC8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2911022-85BC-4E3A-8333-AE3255E6AB19}"/>
              </a:ext>
            </a:extLst>
          </p:cNvPr>
          <p:cNvSpPr txBox="1"/>
          <p:nvPr/>
        </p:nvSpPr>
        <p:spPr>
          <a:xfrm>
            <a:off x="9740533" y="5721691"/>
            <a:ext cx="18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Cascadia Code" panose="020B0609020000020004" pitchFamily="49" charset="0"/>
                <a:cs typeface="Cascadia Code" panose="020B0609020000020004" pitchFamily="49" charset="0"/>
              </a:rPr>
              <a:t>Cache Locale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8F93EE6-628B-491F-94DE-C3E18D0C991C}"/>
              </a:ext>
            </a:extLst>
          </p:cNvPr>
          <p:cNvSpPr txBox="1"/>
          <p:nvPr/>
        </p:nvSpPr>
        <p:spPr>
          <a:xfrm>
            <a:off x="9286613" y="2892722"/>
            <a:ext cx="2376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È un </a:t>
            </a:r>
            <a:r>
              <a:rPr lang="it-IT" dirty="0">
                <a:solidFill>
                  <a:srgbClr val="5A0FC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proxy programmabile (Javascript)</a:t>
            </a:r>
          </a:p>
        </p:txBody>
      </p:sp>
      <p:pic>
        <p:nvPicPr>
          <p:cNvPr id="20" name="Elemento grafico 19" descr="Ingranaggi">
            <a:extLst>
              <a:ext uri="{FF2B5EF4-FFF2-40B4-BE49-F238E27FC236}">
                <a16:creationId xmlns:a16="http://schemas.microsoft.com/office/drawing/2014/main" id="{5C515C40-89AD-4A0A-9CF6-67BAD6649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9595" y="3216506"/>
            <a:ext cx="812792" cy="812792"/>
          </a:xfrm>
          <a:prstGeom prst="rect">
            <a:avLst/>
          </a:prstGeom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B602EDC7-B4E6-2F4C-8367-85005C1F6C82}"/>
              </a:ext>
            </a:extLst>
          </p:cNvPr>
          <p:cNvGrpSpPr/>
          <p:nvPr/>
        </p:nvGrpSpPr>
        <p:grpSpPr>
          <a:xfrm>
            <a:off x="5148887" y="3687207"/>
            <a:ext cx="2115789" cy="3170793"/>
            <a:chOff x="5228981" y="2326621"/>
            <a:chExt cx="3027806" cy="4537572"/>
          </a:xfrm>
        </p:grpSpPr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2C54FE9D-4C9C-B647-A082-1580CBB82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>
            <a:xfrm>
              <a:off x="6543522" y="2779233"/>
              <a:ext cx="1195200" cy="2168776"/>
            </a:xfrm>
            <a:prstGeom prst="rect">
              <a:avLst/>
            </a:prstGeom>
          </p:spPr>
        </p:pic>
        <p:pic>
          <p:nvPicPr>
            <p:cNvPr id="40" name="Picture 6" descr="Immagine correlata">
              <a:extLst>
                <a:ext uri="{FF2B5EF4-FFF2-40B4-BE49-F238E27FC236}">
                  <a16:creationId xmlns:a16="http://schemas.microsoft.com/office/drawing/2014/main" id="{2EEA48F7-DBE2-994F-98EC-C674DCA61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28981" y="2326621"/>
              <a:ext cx="3027806" cy="4537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52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5A0FC8"/>
                </a:solidFill>
                <a:latin typeface="Product Sans" panose="020B0403030502040203" pitchFamily="34" charset="0"/>
              </a:rPr>
              <a:t>Strategie di Caching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45" y="1739685"/>
            <a:ext cx="6262405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La scelta della strategia è influenzata dall’importanza di:</a:t>
            </a:r>
          </a:p>
          <a:p>
            <a:pPr lvl="1">
              <a:lnSpc>
                <a:spcPct val="110000"/>
              </a:lnSpc>
            </a:pPr>
            <a:r>
              <a:rPr lang="it-IT" sz="2600">
                <a:latin typeface="Product Sans" panose="020B0403030502040203" pitchFamily="34" charset="0"/>
              </a:rPr>
              <a:t>Velocità di recupero dei dati</a:t>
            </a:r>
          </a:p>
          <a:p>
            <a:pPr lvl="1">
              <a:lnSpc>
                <a:spcPct val="110000"/>
              </a:lnSpc>
            </a:pPr>
            <a:r>
              <a:rPr lang="it-IT" sz="2600">
                <a:latin typeface="Product Sans" panose="020B0403030502040203" pitchFamily="34" charset="0"/>
              </a:rPr>
              <a:t>Variabilità e criticità dei contenuti</a:t>
            </a:r>
          </a:p>
          <a:p>
            <a:pPr lvl="1">
              <a:lnSpc>
                <a:spcPct val="110000"/>
              </a:lnSpc>
            </a:pPr>
            <a:endParaRPr lang="it-IT" sz="2100">
              <a:latin typeface="Product Sans" panose="020B0403030502040203" pitchFamily="34" charset="0"/>
            </a:endParaRPr>
          </a:p>
          <a:p>
            <a:pPr>
              <a:lnSpc>
                <a:spcPct val="110000"/>
              </a:lnSpc>
            </a:pPr>
            <a:r>
              <a:rPr lang="it-IT">
                <a:latin typeface="Product Sans" panose="020B0403030502040203" pitchFamily="34" charset="0"/>
              </a:rPr>
              <a:t>In ogni caso è importante</a:t>
            </a:r>
          </a:p>
          <a:p>
            <a:pPr lvl="1">
              <a:lnSpc>
                <a:spcPct val="110000"/>
              </a:lnSpc>
            </a:pPr>
            <a:r>
              <a:rPr lang="it-IT" sz="2600">
                <a:latin typeface="Product Sans" panose="020B0403030502040203" pitchFamily="34" charset="0"/>
              </a:rPr>
              <a:t>Aggiornare periodicamente la cache</a:t>
            </a:r>
          </a:p>
          <a:p>
            <a:pPr lvl="1">
              <a:lnSpc>
                <a:spcPct val="110000"/>
              </a:lnSpc>
            </a:pPr>
            <a:r>
              <a:rPr lang="it-IT" sz="2600">
                <a:latin typeface="Product Sans" panose="020B0403030502040203" pitchFamily="34" charset="0"/>
              </a:rPr>
              <a:t>Non fare caching troppo aggressivi</a:t>
            </a:r>
          </a:p>
          <a:p>
            <a:pPr lvl="1">
              <a:lnSpc>
                <a:spcPct val="110000"/>
              </a:lnSpc>
            </a:pPr>
            <a:endParaRPr lang="it-IT" sz="2100">
              <a:latin typeface="Product Sans" panose="020B0403030502040203" pitchFamily="34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13641583-6930-448C-B158-940F86A139F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87" y="1739685"/>
            <a:ext cx="3401492" cy="219707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E84CBBC-D386-4469-9BC9-AFC8C6B07534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22" y="4451108"/>
            <a:ext cx="3277157" cy="177810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393B2E-E2AB-4F60-8B8F-1F68F82EF55F}"/>
              </a:ext>
            </a:extLst>
          </p:cNvPr>
          <p:cNvSpPr txBox="1"/>
          <p:nvPr/>
        </p:nvSpPr>
        <p:spPr>
          <a:xfrm>
            <a:off x="7105650" y="1345855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solidFill>
                  <a:srgbClr val="009C7F"/>
                </a:solidFill>
              </a:rPr>
              <a:t>Stale</a:t>
            </a:r>
            <a:r>
              <a:rPr lang="it-IT">
                <a:solidFill>
                  <a:srgbClr val="009C7F"/>
                </a:solidFill>
              </a:rPr>
              <a:t> </a:t>
            </a:r>
            <a:r>
              <a:rPr lang="it-IT" err="1">
                <a:solidFill>
                  <a:srgbClr val="009C7F"/>
                </a:solidFill>
              </a:rPr>
              <a:t>While</a:t>
            </a:r>
            <a:r>
              <a:rPr lang="it-IT">
                <a:solidFill>
                  <a:srgbClr val="009C7F"/>
                </a:solidFill>
              </a:rPr>
              <a:t> </a:t>
            </a:r>
            <a:r>
              <a:rPr lang="it-IT" err="1">
                <a:solidFill>
                  <a:srgbClr val="009C7F"/>
                </a:solidFill>
              </a:rPr>
              <a:t>Revalidate</a:t>
            </a:r>
            <a:endParaRPr lang="it-IT">
              <a:solidFill>
                <a:srgbClr val="009C7F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1822B5D-8B5F-4C5A-99AA-82800477E552}"/>
              </a:ext>
            </a:extLst>
          </p:cNvPr>
          <p:cNvSpPr txBox="1"/>
          <p:nvPr/>
        </p:nvSpPr>
        <p:spPr>
          <a:xfrm>
            <a:off x="7105650" y="40817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rgbClr val="009C7F"/>
                </a:solidFill>
              </a:rPr>
              <a:t>Network First</a:t>
            </a:r>
          </a:p>
        </p:txBody>
      </p:sp>
    </p:spTree>
    <p:extLst>
      <p:ext uri="{BB962C8B-B14F-4D97-AF65-F5344CB8AC3E}">
        <p14:creationId xmlns:p14="http://schemas.microsoft.com/office/powerpoint/2010/main" val="374092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C00000"/>
                </a:solidFill>
                <a:latin typeface="Product Sans" panose="020B0403030502040203" pitchFamily="34" charset="0"/>
              </a:rPr>
              <a:t>Architettura di OH 2.0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69168"/>
            <a:ext cx="817517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Modello Client-Server</a:t>
            </a:r>
          </a:p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Server: </a:t>
            </a:r>
            <a:r>
              <a:rPr lang="it-IT" err="1">
                <a:latin typeface="Product Sans" panose="020B0403030502040203" pitchFamily="34" charset="0"/>
              </a:rPr>
              <a:t>RESTful</a:t>
            </a:r>
            <a:r>
              <a:rPr lang="it-IT">
                <a:latin typeface="Product Sans" panose="020B0403030502040203" pitchFamily="34" charset="0"/>
              </a:rPr>
              <a:t> API</a:t>
            </a: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Dati restituiti come rappresentazioni JSON delle risorse</a:t>
            </a:r>
          </a:p>
          <a:p>
            <a:pPr lvl="1">
              <a:lnSpc>
                <a:spcPct val="100000"/>
              </a:lnSpc>
            </a:pPr>
            <a:r>
              <a:rPr lang="it-IT" sz="2800">
                <a:latin typeface="Product Sans" panose="020B0403030502040203" pitchFamily="34" charset="0"/>
              </a:rPr>
              <a:t>HTTP per il trasferimento, nomi significativi</a:t>
            </a:r>
          </a:p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Client: Single Page Application, basata su React</a:t>
            </a: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App contenuta in una sola pagina HTML</a:t>
            </a: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AJAX o </a:t>
            </a:r>
            <a:r>
              <a:rPr lang="it-IT" sz="2600" err="1">
                <a:latin typeface="Product Sans" panose="020B0403030502040203" pitchFamily="34" charset="0"/>
              </a:rPr>
              <a:t>Fetch</a:t>
            </a:r>
            <a:r>
              <a:rPr lang="it-IT" sz="2600">
                <a:latin typeface="Product Sans" panose="020B0403030502040203" pitchFamily="34" charset="0"/>
              </a:rPr>
              <a:t> API per il recupero dei dati</a:t>
            </a: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Elevato utilizzo di Javascript</a:t>
            </a:r>
          </a:p>
          <a:p>
            <a:endParaRPr lang="it-IT">
              <a:latin typeface="Product Sans" panose="020B0403030502040203" pitchFamily="34" charset="0"/>
            </a:endParaRPr>
          </a:p>
        </p:txBody>
      </p:sp>
      <p:pic>
        <p:nvPicPr>
          <p:cNvPr id="5" name="Immagine 4" descr="Immagine che contiene monitor, interni, sedendo, tavolo&#10;&#10;Descrizione generata automaticamente">
            <a:extLst>
              <a:ext uri="{FF2B5EF4-FFF2-40B4-BE49-F238E27FC236}">
                <a16:creationId xmlns:a16="http://schemas.microsoft.com/office/drawing/2014/main" id="{940E3B8C-E265-3F41-AFED-CA9DEBD6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906" r="7223"/>
          <a:stretch/>
        </p:blipFill>
        <p:spPr>
          <a:xfrm>
            <a:off x="9041407" y="1877880"/>
            <a:ext cx="2312393" cy="41640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037CF8-732C-47BA-AA51-719F96E4E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9"/>
          <a:stretch/>
        </p:blipFill>
        <p:spPr>
          <a:xfrm>
            <a:off x="9396635" y="2485314"/>
            <a:ext cx="1591946" cy="29986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ABE7A94-73F0-0A40-B793-7F8D0825AC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93706" r="-521"/>
          <a:stretch/>
        </p:blipFill>
        <p:spPr>
          <a:xfrm>
            <a:off x="9396635" y="5285645"/>
            <a:ext cx="1600938" cy="2036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4C9480-B25E-E94B-8881-F034E93E3645}"/>
              </a:ext>
            </a:extLst>
          </p:cNvPr>
          <p:cNvSpPr txBox="1"/>
          <p:nvPr/>
        </p:nvSpPr>
        <p:spPr>
          <a:xfrm>
            <a:off x="8764065" y="1690688"/>
            <a:ext cx="115705" cy="23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52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C00000"/>
                </a:solidFill>
                <a:latin typeface="Product Sans" panose="020B0403030502040203" pitchFamily="34" charset="0"/>
              </a:rPr>
              <a:t>Dettagli di OH 2.0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App React (SPA)</a:t>
            </a:r>
          </a:p>
          <a:p>
            <a:pPr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React Router simula la navigazione tra le sezioni</a:t>
            </a:r>
          </a:p>
          <a:p>
            <a:pPr>
              <a:lnSpc>
                <a:spcPct val="100000"/>
              </a:lnSpc>
            </a:pPr>
            <a:endParaRPr lang="it-IT" sz="2600">
              <a:latin typeface="Product Sans" panose="020B0403030502040203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Usa </a:t>
            </a:r>
            <a:r>
              <a:rPr lang="it-IT" sz="2600" err="1">
                <a:latin typeface="Product Sans" panose="020B0403030502040203" pitchFamily="34" charset="0"/>
              </a:rPr>
              <a:t>resource</a:t>
            </a:r>
            <a:r>
              <a:rPr lang="it-IT" sz="2600">
                <a:latin typeface="Product Sans" panose="020B0403030502040203" pitchFamily="34" charset="0"/>
              </a:rPr>
              <a:t> controller per recuperare le risorse da API</a:t>
            </a:r>
          </a:p>
          <a:p>
            <a:pPr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Controller: strato intermedio a cui si delega il dialogo col server</a:t>
            </a:r>
          </a:p>
          <a:p>
            <a:pPr>
              <a:lnSpc>
                <a:spcPct val="100000"/>
              </a:lnSpc>
            </a:pPr>
            <a:endParaRPr lang="it-IT">
              <a:latin typeface="Product Sans" panose="020B0403030502040203" pitchFamily="34" charset="0"/>
            </a:endParaRPr>
          </a:p>
        </p:txBody>
      </p:sp>
      <p:pic>
        <p:nvPicPr>
          <p:cNvPr id="9" name="Segnaposto contenuto 4">
            <a:extLst>
              <a:ext uri="{FF2B5EF4-FFF2-40B4-BE49-F238E27FC236}">
                <a16:creationId xmlns:a16="http://schemas.microsoft.com/office/drawing/2014/main" id="{A44895F2-49A4-46FC-A8C5-DD79EFF8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1825625"/>
            <a:ext cx="5181600" cy="350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62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>
                <a:latin typeface="Product Sans" panose="020B0403030502040203" pitchFamily="34" charset="0"/>
              </a:rPr>
              <a:t>Esempio: recupero pazienti</a:t>
            </a:r>
          </a:p>
        </p:txBody>
      </p:sp>
      <p:pic>
        <p:nvPicPr>
          <p:cNvPr id="9" name="Elemento grafico 8" descr="Finestra del browser">
            <a:extLst>
              <a:ext uri="{FF2B5EF4-FFF2-40B4-BE49-F238E27FC236}">
                <a16:creationId xmlns:a16="http://schemas.microsoft.com/office/drawing/2014/main" id="{5B5371EF-9C9B-40AA-8F22-F0506911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7945" y="2501487"/>
            <a:ext cx="1529101" cy="1637413"/>
          </a:xfrm>
          <a:prstGeom prst="rect">
            <a:avLst/>
          </a:prstGeom>
        </p:spPr>
      </p:pic>
      <p:pic>
        <p:nvPicPr>
          <p:cNvPr id="11" name="Elemento grafico 10" descr="Ingranaggi">
            <a:extLst>
              <a:ext uri="{FF2B5EF4-FFF2-40B4-BE49-F238E27FC236}">
                <a16:creationId xmlns:a16="http://schemas.microsoft.com/office/drawing/2014/main" id="{50269B10-A1CE-4405-87E9-125D3B374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6692" y="3071241"/>
            <a:ext cx="662474" cy="662474"/>
          </a:xfrm>
          <a:prstGeom prst="rect">
            <a:avLst/>
          </a:prstGeom>
        </p:spPr>
      </p:pic>
      <p:pic>
        <p:nvPicPr>
          <p:cNvPr id="12" name="Elemento grafico 11" descr="Elettricista">
            <a:extLst>
              <a:ext uri="{FF2B5EF4-FFF2-40B4-BE49-F238E27FC236}">
                <a16:creationId xmlns:a16="http://schemas.microsoft.com/office/drawing/2014/main" id="{3C26A673-3101-40AC-928A-C960E6C38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8550" y="2861388"/>
            <a:ext cx="914400" cy="914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C543BD-53BC-4233-82BD-ED31271CB68C}"/>
              </a:ext>
            </a:extLst>
          </p:cNvPr>
          <p:cNvSpPr txBox="1"/>
          <p:nvPr/>
        </p:nvSpPr>
        <p:spPr>
          <a:xfrm>
            <a:off x="3243709" y="3698215"/>
            <a:ext cx="29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it-IT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PatientController</a:t>
            </a:r>
            <a:r>
              <a:rPr lang="it-IT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BD33BD-587F-4EC4-8909-7F41712578F2}"/>
              </a:ext>
            </a:extLst>
          </p:cNvPr>
          <p:cNvSpPr txBox="1"/>
          <p:nvPr/>
        </p:nvSpPr>
        <p:spPr>
          <a:xfrm>
            <a:off x="5226501" y="2775316"/>
            <a:ext cx="1624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fetch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213513-5039-467C-B182-479BDDA998CF}"/>
              </a:ext>
            </a:extLst>
          </p:cNvPr>
          <p:cNvSpPr txBox="1"/>
          <p:nvPr/>
        </p:nvSpPr>
        <p:spPr>
          <a:xfrm>
            <a:off x="5378431" y="3407013"/>
            <a:ext cx="1254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{JSON: data}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D519B1-A3B9-4E83-873D-0191A49ED46C}"/>
              </a:ext>
            </a:extLst>
          </p:cNvPr>
          <p:cNvSpPr txBox="1"/>
          <p:nvPr/>
        </p:nvSpPr>
        <p:spPr>
          <a:xfrm>
            <a:off x="589679" y="5126075"/>
            <a:ext cx="26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it-IT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PatientDatabase</a:t>
            </a:r>
            <a:r>
              <a:rPr lang="it-IT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/&gt;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405963E-6986-4586-8471-EF91A231239E}"/>
              </a:ext>
            </a:extLst>
          </p:cNvPr>
          <p:cNvSpPr txBox="1"/>
          <p:nvPr/>
        </p:nvSpPr>
        <p:spPr>
          <a:xfrm>
            <a:off x="2653476" y="2096133"/>
            <a:ext cx="316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getPatientUsingGET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({code})</a:t>
            </a: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3C5B1BD-3D24-4324-AFC3-290D1F81E9EB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3376271" y="3323878"/>
            <a:ext cx="615811" cy="210314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2D77B94-A6A2-4264-94FF-1EA62E5CA863}"/>
              </a:ext>
            </a:extLst>
          </p:cNvPr>
          <p:cNvSpPr txBox="1"/>
          <p:nvPr/>
        </p:nvSpPr>
        <p:spPr>
          <a:xfrm>
            <a:off x="2905635" y="4753174"/>
            <a:ext cx="2745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new </a:t>
            </a:r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Patient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({JSON: data})</a:t>
            </a:r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FEB66879-7064-4BA0-8B96-4D818990E5B8}"/>
              </a:ext>
            </a:extLst>
          </p:cNvPr>
          <p:cNvCxnSpPr>
            <a:cxnSpLocks/>
          </p:cNvCxnSpPr>
          <p:nvPr/>
        </p:nvCxnSpPr>
        <p:spPr>
          <a:xfrm>
            <a:off x="2653476" y="2471231"/>
            <a:ext cx="2082274" cy="402857"/>
          </a:xfrm>
          <a:prstGeom prst="bentConnector3">
            <a:avLst>
              <a:gd name="adj1" fmla="val 9986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Elemento grafico 28" descr="Server">
            <a:extLst>
              <a:ext uri="{FF2B5EF4-FFF2-40B4-BE49-F238E27FC236}">
                <a16:creationId xmlns:a16="http://schemas.microsoft.com/office/drawing/2014/main" id="{4D5B2A3D-01EB-4183-92F3-2B50FD741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0567" y="1476375"/>
            <a:ext cx="994856" cy="99485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4645A72-3ECB-49D1-858F-6065D85F6F32}"/>
              </a:ext>
            </a:extLst>
          </p:cNvPr>
          <p:cNvSpPr txBox="1"/>
          <p:nvPr/>
        </p:nvSpPr>
        <p:spPr>
          <a:xfrm>
            <a:off x="9069139" y="2421356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FF33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Open Hospital API</a:t>
            </a:r>
          </a:p>
        </p:txBody>
      </p: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A1AB8D2D-E605-4878-8461-1BBB336BA1BF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7577929" y="1973802"/>
            <a:ext cx="2432638" cy="692253"/>
          </a:xfrm>
          <a:prstGeom prst="bentConnector3">
            <a:avLst>
              <a:gd name="adj1" fmla="val 10011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5357909-BBD2-41B0-B42D-3205B93B3AFB}"/>
              </a:ext>
            </a:extLst>
          </p:cNvPr>
          <p:cNvSpPr txBox="1"/>
          <p:nvPr/>
        </p:nvSpPr>
        <p:spPr>
          <a:xfrm>
            <a:off x="8106835" y="1331273"/>
            <a:ext cx="137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  JSON: data</a:t>
            </a:r>
          </a:p>
          <a:p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pic>
        <p:nvPicPr>
          <p:cNvPr id="38" name="Elemento grafico 37" descr="Database">
            <a:extLst>
              <a:ext uri="{FF2B5EF4-FFF2-40B4-BE49-F238E27FC236}">
                <a16:creationId xmlns:a16="http://schemas.microsoft.com/office/drawing/2014/main" id="{EB6CBD04-8FF5-47E4-87C3-66B3866F72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1768" y="5145126"/>
            <a:ext cx="1347749" cy="1347749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EDEACB87-0589-4005-9FB0-09ED20F0E388}"/>
              </a:ext>
            </a:extLst>
          </p:cNvPr>
          <p:cNvCxnSpPr/>
          <p:nvPr/>
        </p:nvCxnSpPr>
        <p:spPr>
          <a:xfrm>
            <a:off x="5192950" y="3067687"/>
            <a:ext cx="162499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F998CDD0-6103-4F33-8E9D-01E922EC66F1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 flipV="1">
            <a:off x="5192950" y="3318588"/>
            <a:ext cx="1624995" cy="16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6292A1CC-2673-4BF6-978C-EE270BC98B06}"/>
              </a:ext>
            </a:extLst>
          </p:cNvPr>
          <p:cNvCxnSpPr>
            <a:cxnSpLocks/>
          </p:cNvCxnSpPr>
          <p:nvPr/>
        </p:nvCxnSpPr>
        <p:spPr>
          <a:xfrm>
            <a:off x="7887607" y="4379153"/>
            <a:ext cx="0" cy="819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35DF114-84BE-4ADA-933A-7C75A48F45D6}"/>
              </a:ext>
            </a:extLst>
          </p:cNvPr>
          <p:cNvCxnSpPr>
            <a:cxnSpLocks/>
          </p:cNvCxnSpPr>
          <p:nvPr/>
        </p:nvCxnSpPr>
        <p:spPr>
          <a:xfrm flipV="1">
            <a:off x="7289460" y="4379153"/>
            <a:ext cx="0" cy="749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50C0B84-CAF3-470C-8EA1-DE77DEDAD0E0}"/>
              </a:ext>
            </a:extLst>
          </p:cNvPr>
          <p:cNvSpPr txBox="1"/>
          <p:nvPr/>
        </p:nvSpPr>
        <p:spPr>
          <a:xfrm>
            <a:off x="8014419" y="4464673"/>
            <a:ext cx="256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caches.read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caches.write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0A63FB6-1859-42CB-8182-069B4F812ABB}"/>
              </a:ext>
            </a:extLst>
          </p:cNvPr>
          <p:cNvSpPr txBox="1"/>
          <p:nvPr/>
        </p:nvSpPr>
        <p:spPr>
          <a:xfrm>
            <a:off x="4684154" y="4589668"/>
            <a:ext cx="256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Risposte HTTP </a:t>
            </a:r>
          </a:p>
          <a:p>
            <a:pPr algn="r"/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grezze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793E7A1-9556-439D-8883-C419FCAC988C}"/>
              </a:ext>
            </a:extLst>
          </p:cNvPr>
          <p:cNvSpPr txBox="1"/>
          <p:nvPr/>
        </p:nvSpPr>
        <p:spPr>
          <a:xfrm>
            <a:off x="9199989" y="3369803"/>
            <a:ext cx="287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HTTP </a:t>
            </a:r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request</a:t>
            </a:r>
            <a:endParaRPr lang="it-IT" sz="120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it-IT" sz="1200" err="1">
                <a:latin typeface="Cascadia Code" panose="020B0609020000020004" pitchFamily="49" charset="0"/>
                <a:cs typeface="Cascadia Code" panose="020B0609020000020004" pitchFamily="49" charset="0"/>
              </a:rPr>
              <a:t>patients?code</a:t>
            </a:r>
            <a:r>
              <a:rPr lang="it-IT" sz="1200">
                <a:latin typeface="Cascadia Code" panose="020B0609020000020004" pitchFamily="49" charset="0"/>
                <a:cs typeface="Cascadia Code" panose="020B0609020000020004" pitchFamily="49" charset="0"/>
              </a:rPr>
              <a:t>={code}</a:t>
            </a:r>
          </a:p>
        </p:txBody>
      </p: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F0CD7ADE-D93D-4F30-B19A-C15BD823605F}"/>
              </a:ext>
            </a:extLst>
          </p:cNvPr>
          <p:cNvCxnSpPr>
            <a:cxnSpLocks/>
            <a:stCxn id="9" idx="3"/>
            <a:endCxn id="30" idx="2"/>
          </p:cNvCxnSpPr>
          <p:nvPr/>
        </p:nvCxnSpPr>
        <p:spPr>
          <a:xfrm flipV="1">
            <a:off x="8347046" y="2790688"/>
            <a:ext cx="2160949" cy="52950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0B04B5-2A99-405D-AD14-2048F3A6D5E2}"/>
              </a:ext>
            </a:extLst>
          </p:cNvPr>
          <p:cNvSpPr txBox="1"/>
          <p:nvPr/>
        </p:nvSpPr>
        <p:spPr>
          <a:xfrm>
            <a:off x="6468534" y="3887354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Service Worker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A437C44D-F578-4A7C-B468-EBEA6ADEEEDA}"/>
              </a:ext>
            </a:extLst>
          </p:cNvPr>
          <p:cNvSpPr txBox="1"/>
          <p:nvPr/>
        </p:nvSpPr>
        <p:spPr>
          <a:xfrm>
            <a:off x="8106835" y="5559543"/>
            <a:ext cx="190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2F5597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Cache locale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7C49650C-3552-45DE-A842-4792FA0A0E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342" y="2096133"/>
            <a:ext cx="1433218" cy="28664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3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C00000"/>
                </a:solidFill>
                <a:latin typeface="Product Sans" panose="020B0403030502040203" pitchFamily="34" charset="0"/>
              </a:rPr>
              <a:t>Cosa si è fatto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2385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Recupero pazienti da </a:t>
            </a:r>
            <a:r>
              <a:rPr lang="it-IT">
                <a:solidFill>
                  <a:srgbClr val="FF0000"/>
                </a:solidFill>
                <a:latin typeface="Product Sans" panose="020B0403030502040203" pitchFamily="34" charset="0"/>
              </a:rPr>
              <a:t>OH-API</a:t>
            </a:r>
          </a:p>
          <a:p>
            <a:pPr>
              <a:lnSpc>
                <a:spcPct val="100000"/>
              </a:lnSpc>
            </a:pPr>
            <a:r>
              <a:rPr lang="it-IT">
                <a:solidFill>
                  <a:srgbClr val="4472C4"/>
                </a:solidFill>
                <a:latin typeface="Product Sans" panose="020B0403030502040203" pitchFamily="34" charset="0"/>
              </a:rPr>
              <a:t>Service Worker </a:t>
            </a:r>
            <a:r>
              <a:rPr lang="it-IT">
                <a:latin typeface="Product Sans" panose="020B0403030502040203" pitchFamily="34" charset="0"/>
              </a:rPr>
              <a:t>realizzato con le API di </a:t>
            </a:r>
            <a:r>
              <a:rPr lang="it-IT" err="1">
                <a:solidFill>
                  <a:srgbClr val="4472C4"/>
                </a:solidFill>
                <a:latin typeface="Product Sans" panose="020B0403030502040203" pitchFamily="34" charset="0"/>
              </a:rPr>
              <a:t>Workbox</a:t>
            </a:r>
            <a:endParaRPr lang="it-IT">
              <a:solidFill>
                <a:srgbClr val="4472C4"/>
              </a:solidFill>
              <a:latin typeface="Product Sans" panose="020B040303050204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Modalità Offline (</a:t>
            </a:r>
            <a:r>
              <a:rPr lang="it-IT" sz="2600" err="1">
                <a:latin typeface="Product Sans" panose="020B0403030502040203" pitchFamily="34" charset="0"/>
              </a:rPr>
              <a:t>precaching</a:t>
            </a:r>
            <a:r>
              <a:rPr lang="it-IT" sz="2600">
                <a:latin typeface="Product Sans" panose="020B040303050204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it-IT" sz="2600">
                <a:latin typeface="Product Sans" panose="020B0403030502040203" pitchFamily="34" charset="0"/>
              </a:rPr>
              <a:t>Network First per pazienti</a:t>
            </a:r>
          </a:p>
          <a:p>
            <a:pPr lvl="1">
              <a:lnSpc>
                <a:spcPct val="100000"/>
              </a:lnSpc>
            </a:pPr>
            <a:r>
              <a:rPr lang="it-IT" sz="2600" err="1">
                <a:latin typeface="Product Sans" panose="020B0403030502040203" pitchFamily="34" charset="0"/>
              </a:rPr>
              <a:t>Stale</a:t>
            </a:r>
            <a:r>
              <a:rPr lang="it-IT" sz="2600">
                <a:latin typeface="Product Sans" panose="020B0403030502040203" pitchFamily="34" charset="0"/>
              </a:rPr>
              <a:t> </a:t>
            </a:r>
            <a:r>
              <a:rPr lang="it-IT" sz="2600" err="1">
                <a:latin typeface="Product Sans" panose="020B0403030502040203" pitchFamily="34" charset="0"/>
              </a:rPr>
              <a:t>While</a:t>
            </a:r>
            <a:r>
              <a:rPr lang="it-IT" sz="2600">
                <a:latin typeface="Product Sans" panose="020B0403030502040203" pitchFamily="34" charset="0"/>
              </a:rPr>
              <a:t> </a:t>
            </a:r>
            <a:r>
              <a:rPr lang="it-IT" sz="2600" err="1">
                <a:latin typeface="Product Sans" panose="020B0403030502040203" pitchFamily="34" charset="0"/>
              </a:rPr>
              <a:t>Revalidate</a:t>
            </a:r>
            <a:r>
              <a:rPr lang="it-IT" sz="2600">
                <a:latin typeface="Product Sans" panose="020B0403030502040203" pitchFamily="34" charset="0"/>
              </a:rPr>
              <a:t> per i medici (</a:t>
            </a:r>
            <a:r>
              <a:rPr lang="it-IT" sz="2600" err="1">
                <a:latin typeface="Product Sans" panose="020B0403030502040203" pitchFamily="34" charset="0"/>
              </a:rPr>
              <a:t>stub</a:t>
            </a:r>
            <a:r>
              <a:rPr lang="it-IT" sz="2600">
                <a:latin typeface="Product Sans" panose="020B0403030502040203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it-IT">
                <a:latin typeface="Product Sans" panose="020B0403030502040203" pitchFamily="34" charset="0"/>
              </a:rPr>
              <a:t>L’app è stata resa installabile sia su Windows che su Android</a:t>
            </a:r>
          </a:p>
          <a:p>
            <a:pPr>
              <a:lnSpc>
                <a:spcPct val="100000"/>
              </a:lnSpc>
            </a:pPr>
            <a:endParaRPr lang="it-IT">
              <a:latin typeface="Product Sans" panose="020B0403030502040203" pitchFamily="34" charset="0"/>
            </a:endParaRPr>
          </a:p>
        </p:txBody>
      </p:sp>
      <p:pic>
        <p:nvPicPr>
          <p:cNvPr id="9" name="Segnaposto contenuto 4">
            <a:extLst>
              <a:ext uri="{FF2B5EF4-FFF2-40B4-BE49-F238E27FC236}">
                <a16:creationId xmlns:a16="http://schemas.microsoft.com/office/drawing/2014/main" id="{A44895F2-49A4-46FC-A8C5-DD79EFF8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0438" y="1825625"/>
            <a:ext cx="4193361" cy="2833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271EEE8-AE8F-4A8D-A663-7B44B072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21419" y="5363909"/>
            <a:ext cx="2517358" cy="5881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42182BD-ED91-4068-B4B3-62E530C8A0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22222"/>
              </a:clrFrom>
              <a:clrTo>
                <a:srgbClr val="2222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250956" y="5161204"/>
            <a:ext cx="1015759" cy="10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Product Sans" panose="020B0403030502040203" pitchFamily="34" charset="0"/>
              </a:rPr>
              <a:t>La PWA di Open Hospital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3B619E1-B4F5-406A-B0E2-FB947AF51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741" y="1904011"/>
            <a:ext cx="5181600" cy="35012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10FD51-0A17-4C78-8C10-F857D1736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00" b="-11722"/>
          <a:stretch/>
        </p:blipFill>
        <p:spPr>
          <a:xfrm>
            <a:off x="1226742" y="5405227"/>
            <a:ext cx="5181600" cy="28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 descr="Immagine che contiene monitor, interni, sedendo, tavolo&#10;&#10;Descrizione generata automaticamente">
            <a:extLst>
              <a:ext uri="{FF2B5EF4-FFF2-40B4-BE49-F238E27FC236}">
                <a16:creationId xmlns:a16="http://schemas.microsoft.com/office/drawing/2014/main" id="{32D476AD-38FE-6949-A52A-2F56FB0B7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0906" r="7223"/>
          <a:stretch/>
        </p:blipFill>
        <p:spPr>
          <a:xfrm>
            <a:off x="7697155" y="1125124"/>
            <a:ext cx="3042817" cy="5479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DA586E-5DFD-C042-9E09-CFACBC1AFF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9"/>
          <a:stretch/>
        </p:blipFill>
        <p:spPr>
          <a:xfrm>
            <a:off x="8151337" y="1911179"/>
            <a:ext cx="2094800" cy="39458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50640C2-A704-E242-8521-7B18F792DF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93706" r="-521"/>
          <a:stretch/>
        </p:blipFill>
        <p:spPr>
          <a:xfrm>
            <a:off x="8138084" y="5596059"/>
            <a:ext cx="2198611" cy="279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AAA94A-04BE-4D4A-900C-8DCF88775521}"/>
              </a:ext>
            </a:extLst>
          </p:cNvPr>
          <p:cNvSpPr txBox="1"/>
          <p:nvPr/>
        </p:nvSpPr>
        <p:spPr>
          <a:xfrm>
            <a:off x="8335617" y="-1603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97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C25FD77-B667-4C21-A535-8EBC4F20E0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3872" y="4211152"/>
            <a:ext cx="6719392" cy="1440160"/>
          </a:xfrm>
        </p:spPr>
        <p:txBody>
          <a:bodyPr/>
          <a:lstStyle/>
          <a:p>
            <a:r>
              <a:rPr lang="it-IT" dirty="0"/>
              <a:t>MST Vincolato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23138D-1F18-4E74-9B5F-8C5B909C7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3872" y="5651312"/>
            <a:ext cx="6719201" cy="672075"/>
          </a:xfrm>
        </p:spPr>
        <p:txBody>
          <a:bodyPr/>
          <a:lstStyle/>
          <a:p>
            <a:r>
              <a:rPr lang="it-IT" dirty="0"/>
              <a:t>Progetto parte dell’esame di Ricerca Operativa</a:t>
            </a:r>
          </a:p>
        </p:txBody>
      </p:sp>
      <p:pic>
        <p:nvPicPr>
          <p:cNvPr id="4" name="Immagine 7">
            <a:extLst>
              <a:ext uri="{FF2B5EF4-FFF2-40B4-BE49-F238E27FC236}">
                <a16:creationId xmlns:a16="http://schemas.microsoft.com/office/drawing/2014/main" id="{533DF43B-BFE9-4FE2-84D0-373EB04E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8737" y="1092159"/>
            <a:ext cx="5567264" cy="37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>
                <a:solidFill>
                  <a:srgbClr val="C00000"/>
                </a:solidFill>
                <a:latin typeface="Product Sans" panose="020B0403030502040203" pitchFamily="34" charset="0"/>
              </a:rPr>
              <a:t>La PWA di Open Hospital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3B619E1-B4F5-406A-B0E2-FB947AF51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9191" y="1974460"/>
            <a:ext cx="5044609" cy="35012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10FD51-0A17-4C78-8C10-F857D1736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23" b="-11722"/>
          <a:stretch/>
        </p:blipFill>
        <p:spPr>
          <a:xfrm>
            <a:off x="6309192" y="5475676"/>
            <a:ext cx="5044608" cy="28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Segnaposto contenuto 4">
            <a:extLst>
              <a:ext uri="{FF2B5EF4-FFF2-40B4-BE49-F238E27FC236}">
                <a16:creationId xmlns:a16="http://schemas.microsoft.com/office/drawing/2014/main" id="{3C356086-24CE-4B37-AE9A-ABCC6506B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74460"/>
            <a:ext cx="5044609" cy="350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FB8148-5045-4546-BF9A-8AC9251CD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23" b="-11722"/>
          <a:stretch/>
        </p:blipFill>
        <p:spPr>
          <a:xfrm>
            <a:off x="838201" y="5475676"/>
            <a:ext cx="5044608" cy="28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FDFCEC-C769-4D4F-B2FA-6B8CB150B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9716" y="4650341"/>
            <a:ext cx="1333909" cy="7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1D1CA-9199-FC4C-8F87-E20C7106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>
                <a:solidFill>
                  <a:srgbClr val="5492FF"/>
                </a:solidFill>
              </a:rPr>
              <a:t>Test Prestazionali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CECDD9-8ABD-8A40-B47C-E4E2BD6D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/>
              <a:t>Simulata una connessione lenta (3.50 Mbps) con Chrome</a:t>
            </a:r>
          </a:p>
          <a:p>
            <a:pPr>
              <a:lnSpc>
                <a:spcPct val="100000"/>
              </a:lnSpc>
            </a:pPr>
            <a:endParaRPr lang="it-IT"/>
          </a:p>
          <a:p>
            <a:pPr>
              <a:lnSpc>
                <a:spcPct val="100000"/>
              </a:lnSpc>
            </a:pPr>
            <a:r>
              <a:rPr lang="it-IT"/>
              <a:t>Il </a:t>
            </a:r>
            <a:r>
              <a:rPr lang="it-IT" err="1"/>
              <a:t>precaching</a:t>
            </a:r>
            <a:r>
              <a:rPr lang="it-IT"/>
              <a:t> ha ridotto i tempi di caricamento del 90%!</a:t>
            </a:r>
          </a:p>
          <a:p>
            <a:pPr>
              <a:lnSpc>
                <a:spcPct val="100000"/>
              </a:lnSpc>
            </a:pPr>
            <a:r>
              <a:rPr lang="it-IT"/>
              <a:t>Provate varie strategie di runtime caching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1BBD81CD-EC95-1546-B5C6-4A74AA3087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6830026"/>
              </p:ext>
            </p:extLst>
          </p:nvPr>
        </p:nvGraphicFramePr>
        <p:xfrm>
          <a:off x="6324605" y="1097280"/>
          <a:ext cx="5181600" cy="2107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DABCBCE3-2875-3946-8EFC-D3CFA197B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873180"/>
              </p:ext>
            </p:extLst>
          </p:nvPr>
        </p:nvGraphicFramePr>
        <p:xfrm>
          <a:off x="6324607" y="3429000"/>
          <a:ext cx="5181598" cy="306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05556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0C85A-7496-6441-9DDD-D924CC81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5492FF"/>
                </a:solidFill>
              </a:rPr>
              <a:t>Conclusioni e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503984-E5F2-5249-84DE-49287DFB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it-IT" dirty="0"/>
              <a:t>La tecnologia PWA è una grande opportunità per Open Hospital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dirty="0"/>
              <a:t>Un Service Worker può rendere OH più affidabile</a:t>
            </a:r>
          </a:p>
          <a:p>
            <a:pPr lvl="1"/>
            <a:r>
              <a:rPr lang="it-IT" dirty="0"/>
              <a:t>L’app si carica più velocemente (tempo ridotto del 90%!) e può funzionare offline</a:t>
            </a:r>
          </a:p>
          <a:p>
            <a:pPr lvl="1"/>
            <a:r>
              <a:rPr lang="it-IT" dirty="0"/>
              <a:t>Dati di pazienti sempre disponibili grazie al runtime caching</a:t>
            </a:r>
          </a:p>
          <a:p>
            <a:pPr lvl="1"/>
            <a:endParaRPr lang="it-IT" sz="2000" dirty="0"/>
          </a:p>
          <a:p>
            <a:r>
              <a:rPr lang="it-IT" dirty="0" err="1"/>
              <a:t>Workbox</a:t>
            </a:r>
            <a:r>
              <a:rPr lang="it-IT" dirty="0"/>
              <a:t> si è rivelata un po’ limitante</a:t>
            </a:r>
          </a:p>
          <a:p>
            <a:pPr lvl="1"/>
            <a:r>
              <a:rPr lang="it-IT" dirty="0"/>
              <a:t>Limitazioni su background </a:t>
            </a:r>
            <a:r>
              <a:rPr lang="it-IT" dirty="0" err="1"/>
              <a:t>sync</a:t>
            </a:r>
            <a:endParaRPr lang="it-IT" dirty="0"/>
          </a:p>
          <a:p>
            <a:pPr lvl="1"/>
            <a:r>
              <a:rPr lang="it-IT" dirty="0"/>
              <a:t>Limitazioni sulla comunicazione Service Worker &lt;-&gt; App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995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0C85A-7496-6441-9DDD-D924CC81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rgbClr val="5492FF"/>
                </a:solidFill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503984-E5F2-5249-84DE-49287DFB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/>
              <a:t>Implementazione di background </a:t>
            </a:r>
            <a:r>
              <a:rPr lang="it-IT" err="1"/>
              <a:t>sync</a:t>
            </a:r>
            <a:endParaRPr lang="it-IT"/>
          </a:p>
          <a:p>
            <a:pPr lvl="1">
              <a:lnSpc>
                <a:spcPct val="100000"/>
              </a:lnSpc>
            </a:pPr>
            <a:r>
              <a:rPr lang="it-IT"/>
              <a:t>Background </a:t>
            </a:r>
            <a:r>
              <a:rPr lang="it-IT" err="1"/>
              <a:t>sync</a:t>
            </a:r>
            <a:r>
              <a:rPr lang="it-IT"/>
              <a:t> è una funzionalità dei Service </a:t>
            </a:r>
            <a:r>
              <a:rPr lang="it-IT" err="1"/>
              <a:t>Worker</a:t>
            </a:r>
            <a:r>
              <a:rPr lang="it-IT"/>
              <a:t> che permette all’</a:t>
            </a:r>
            <a:r>
              <a:rPr lang="it-IT" err="1"/>
              <a:t>app</a:t>
            </a:r>
            <a:r>
              <a:rPr lang="it-IT"/>
              <a:t> di ritentare le richieste fallite senza l’intervento utente</a:t>
            </a:r>
          </a:p>
          <a:p>
            <a:pPr lvl="1">
              <a:lnSpc>
                <a:spcPct val="100000"/>
              </a:lnSpc>
            </a:pPr>
            <a:r>
              <a:rPr lang="it-IT"/>
              <a:t>Aumenta l’affidabilità nelle operazioni critiche, come l’invio di referti</a:t>
            </a:r>
            <a:br>
              <a:rPr lang="it-IT"/>
            </a:br>
            <a:endParaRPr lang="it-IT"/>
          </a:p>
          <a:p>
            <a:pPr>
              <a:lnSpc>
                <a:spcPct val="100000"/>
              </a:lnSpc>
            </a:pPr>
            <a:r>
              <a:rPr lang="it-IT"/>
              <a:t>Messaggi e azioni </a:t>
            </a:r>
            <a:r>
              <a:rPr lang="it-IT" err="1"/>
              <a:t>push</a:t>
            </a:r>
            <a:endParaRPr lang="it-IT"/>
          </a:p>
          <a:p>
            <a:pPr lvl="1">
              <a:lnSpc>
                <a:spcPct val="100000"/>
              </a:lnSpc>
            </a:pPr>
            <a:r>
              <a:rPr lang="it-IT"/>
              <a:t>Per ricevere comunicati urgenti</a:t>
            </a:r>
          </a:p>
          <a:p>
            <a:pPr lvl="1">
              <a:lnSpc>
                <a:spcPct val="100000"/>
              </a:lnSpc>
            </a:pPr>
            <a:r>
              <a:rPr lang="it-IT"/>
              <a:t>Un servizio </a:t>
            </a:r>
            <a:r>
              <a:rPr lang="it-IT" err="1"/>
              <a:t>push</a:t>
            </a:r>
            <a:r>
              <a:rPr lang="it-IT"/>
              <a:t> potrebbe permettere di scaricare in anticipo i dati di medici e pazienti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60489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EB943-2C4A-4DC7-8BF7-F1584933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1277" cy="1325563"/>
          </a:xfrm>
        </p:spPr>
        <p:txBody>
          <a:bodyPr/>
          <a:lstStyle/>
          <a:p>
            <a:r>
              <a:rPr lang="it-IT" dirty="0">
                <a:solidFill>
                  <a:srgbClr val="C00200"/>
                </a:solidFill>
                <a:latin typeface="Product Sans Black" panose="020B0A03030502040203" pitchFamily="34" charset="0"/>
              </a:rPr>
              <a:t>SCALETTA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0618B9-F6C0-44F9-8166-6E4CC521F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809849" cy="480218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it-IT" dirty="0"/>
              <a:t>formalizzare il problema tramite un modello (pseudo)matematico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it-IT" dirty="0"/>
              <a:t>scegliere almeno un approccio risolutivo tra quelli esaminati nel corso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it-IT" dirty="0"/>
              <a:t>applicarlo alla soluzione del problema selezionato,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arenR"/>
            </a:pPr>
            <a:r>
              <a:rPr lang="it-IT" dirty="0"/>
              <a:t>sperimentandolo su almeno un’istanza. </a:t>
            </a:r>
            <a:endParaRPr lang="it-IT" dirty="0">
              <a:latin typeface="Product Sans" panose="020B0403030502040203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AC4444-F62A-084E-A379-9873C97C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077" y="5661263"/>
            <a:ext cx="1053996" cy="3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9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EB943-2C4A-4DC7-8BF7-F1584933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1277" cy="1325563"/>
          </a:xfrm>
        </p:spPr>
        <p:txBody>
          <a:bodyPr/>
          <a:lstStyle/>
          <a:p>
            <a:r>
              <a:rPr lang="it-IT" b="1" dirty="0">
                <a:solidFill>
                  <a:srgbClr val="00A885"/>
                </a:solidFill>
              </a:rPr>
              <a:t>Descrizione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EE0618B9-F6C0-44F9-8166-6E4CC521FB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10692873" cy="48021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it-IT" dirty="0">
                    <a:latin typeface="Product Sans" panose="020B0403030502040203" pitchFamily="34" charset="0"/>
                  </a:rPr>
                  <a:t>Dato un grafo non orientato e </a:t>
                </a:r>
                <a:r>
                  <a:rPr lang="it-IT" dirty="0">
                    <a:solidFill>
                      <a:srgbClr val="00A885"/>
                    </a:solidFill>
                    <a:latin typeface="+mj-lt"/>
                    <a:ea typeface="+mj-ea"/>
                    <a:cs typeface="+mj-cs"/>
                  </a:rPr>
                  <a:t>non completo</a:t>
                </a:r>
                <a:r>
                  <a:rPr lang="it-IT" dirty="0">
                    <a:latin typeface="Product Sans" panose="020B0403030502040203" pitchFamily="34" charset="0"/>
                  </a:rPr>
                  <a:t>, e dato un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Product Sans" panose="020B0403030502040203" pitchFamily="34" charset="0"/>
                  </a:rPr>
                  <a:t>, si determini l’albero di copertura di radice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Product Sans" panose="020B0403030502040203" pitchFamily="34" charset="0"/>
                  </a:rPr>
                  <a:t> che minimizza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dirty="0">
                    <a:latin typeface="Product Sans" panose="020B0403030502040203" pitchFamily="34" charset="0"/>
                  </a:rPr>
                  <a:t>	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latin typeface="Product Sans" panose="020B0403030502040203" pitchFamily="34" charset="0"/>
                  </a:rPr>
                  <a:t> = numero figli del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dirty="0">
                  <a:latin typeface="Product Sans" panose="020B0403030502040203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dirty="0">
                    <a:latin typeface="Product Sans" panose="020B0403030502040203" pitchFamily="34" charset="0"/>
                  </a:rPr>
                  <a:t>La soluzione ottima (se esiste) è una «catena»</a:t>
                </a:r>
              </a:p>
              <a:p>
                <a:pPr>
                  <a:lnSpc>
                    <a:spcPct val="110000"/>
                  </a:lnSpc>
                </a:pPr>
                <a:endParaRPr lang="it-IT" dirty="0">
                  <a:latin typeface="Product Sans" panose="020B0403030502040203" pitchFamily="34" charset="0"/>
                </a:endParaRPr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EE0618B9-F6C0-44F9-8166-6E4CC521F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10692873" cy="4802187"/>
              </a:xfrm>
              <a:blipFill>
                <a:blip r:embed="rId3"/>
                <a:stretch>
                  <a:fillRect l="-1026" t="-8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73AC4444-F62A-084E-A379-9873C97C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077" y="5661263"/>
            <a:ext cx="1053996" cy="3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3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1">
            <a:extLst>
              <a:ext uri="{FF2B5EF4-FFF2-40B4-BE49-F238E27FC236}">
                <a16:creationId xmlns:a16="http://schemas.microsoft.com/office/drawing/2014/main" id="{A51E5F81-586B-4D3E-A868-898F1991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Modello matematico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b="0" dirty="0">
                    <a:latin typeface="+mj-lt"/>
                  </a:rPr>
                  <a:t>Siano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+mj-lt"/>
                  </a:rPr>
                  <a:t> il grafo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b="0" dirty="0">
                    <a:latin typeface="+mj-lt"/>
                  </a:rPr>
                  <a:t> l’albero di copertura individuato</a:t>
                </a:r>
                <a:endParaRPr lang="it-IT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⁡( (</m:t>
                            </m:r>
                          </m:e>
                        </m:nary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 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it-IT" b="0" dirty="0">
                    <a:latin typeface="Product Sans" panose="020B0403030502040203" pitchFamily="34" charset="0"/>
                  </a:rPr>
                  <a:t>vincolato a: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𝑎𝑙𝑡𝑟𝑖𝑚𝑒𝑛𝑡𝑖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2000" b="0" dirty="0">
                    <a:latin typeface="Product Sans" panose="020B0403030502040203" pitchFamily="34" charset="0"/>
                  </a:rPr>
                  <a:t> 			</a:t>
                </a:r>
                <a:r>
                  <a:rPr lang="it-IT" b="0" dirty="0">
                    <a:latin typeface="Product Sans" panose="020B0403030502040203" pitchFamily="34" charset="0"/>
                  </a:rPr>
                  <a:t>(l’arco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è stat</a:t>
                </a:r>
                <a:r>
                  <a:rPr lang="it-IT" dirty="0">
                    <a:latin typeface="Product Sans" panose="020B0403030502040203" pitchFamily="34" charset="0"/>
                  </a:rPr>
                  <a:t>o inserito nell’MST</a:t>
                </a:r>
                <a:r>
                  <a:rPr lang="it-IT" b="0" dirty="0">
                    <a:latin typeface="Product Sans" panose="020B040303050204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			(vincolo MST grafo connesso)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it-IT" b="0" dirty="0">
                    <a:highlight>
                      <a:srgbClr val="FFFF00"/>
                    </a:highlight>
                    <a:latin typeface="Product Sans" panose="020B0403030502040203" pitchFamily="34" charset="0"/>
                  </a:rPr>
                  <a:t>TODO </a:t>
                </a:r>
                <a:r>
                  <a:rPr lang="it-IT" b="0" dirty="0">
                    <a:latin typeface="Product Sans" panose="020B0403030502040203" pitchFamily="34" charset="0"/>
                  </a:rPr>
                  <a:t>					(vincolo MST non ha cicli)</a:t>
                </a:r>
              </a:p>
            </p:txBody>
          </p:sp>
        </mc:Choice>
        <mc:Fallback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217" t="-1223" r="-232" b="-27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A84F1A0C-326B-40D0-B3AC-417F9BC92B1A}"/>
                  </a:ext>
                </a:extLst>
              </p14:cNvPr>
              <p14:cNvContentPartPr/>
              <p14:nvPr/>
            </p14:nvContentPartPr>
            <p14:xfrm>
              <a:off x="4237643" y="3066412"/>
              <a:ext cx="2562480" cy="18720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A84F1A0C-326B-40D0-B3AC-417F9BC92B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003" y="3057772"/>
                <a:ext cx="2580120" cy="204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B32F7399-7AC1-4601-A917-DB8AF274AF7C}"/>
              </a:ext>
            </a:extLst>
          </p:cNvPr>
          <p:cNvSpPr txBox="1"/>
          <p:nvPr/>
        </p:nvSpPr>
        <p:spPr>
          <a:xfrm>
            <a:off x="4303377" y="3253612"/>
            <a:ext cx="243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C002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-1 se il nodo è foglia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4D9321-118C-4AFB-A032-17EA64294F3D}"/>
              </a:ext>
            </a:extLst>
          </p:cNvPr>
          <p:cNvSpPr txBox="1"/>
          <p:nvPr/>
        </p:nvSpPr>
        <p:spPr>
          <a:xfrm>
            <a:off x="9235913" y="365125"/>
            <a:ext cx="2117887" cy="769441"/>
          </a:xfrm>
          <a:prstGeom prst="rect">
            <a:avLst/>
          </a:prstGeom>
          <a:solidFill>
            <a:srgbClr val="FFFF00"/>
          </a:solidFill>
          <a:ln w="19050">
            <a:solidFill>
              <a:srgbClr val="C00200"/>
            </a:solidFill>
          </a:ln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C00200"/>
                </a:solidFill>
                <a:latin typeface="Product Sans Black" panose="020B0A03030502040203" pitchFamily="34" charset="0"/>
              </a:rPr>
              <a:t>⚠️ WIP</a:t>
            </a:r>
          </a:p>
        </p:txBody>
      </p:sp>
    </p:spTree>
    <p:extLst>
      <p:ext uri="{BB962C8B-B14F-4D97-AF65-F5344CB8AC3E}">
        <p14:creationId xmlns:p14="http://schemas.microsoft.com/office/powerpoint/2010/main" val="116570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1">
            <a:extLst>
              <a:ext uri="{FF2B5EF4-FFF2-40B4-BE49-F238E27FC236}">
                <a16:creationId xmlns:a16="http://schemas.microsoft.com/office/drawing/2014/main" id="{A51E5F81-586B-4D3E-A868-898F1991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Modello matematico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b="0" dirty="0">
                    <a:latin typeface="+mj-lt"/>
                  </a:rPr>
                  <a:t>Siano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+mj-lt"/>
                  </a:rPr>
                  <a:t> il grafo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b="0" dirty="0">
                    <a:latin typeface="+mj-lt"/>
                  </a:rPr>
                  <a:t> l’albero di copertura individuato</a:t>
                </a:r>
                <a:endParaRPr lang="it-IT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⁡( 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 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	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it-IT" b="0" dirty="0">
                    <a:latin typeface="Product Sans" panose="020B0403030502040203" pitchFamily="34" charset="0"/>
                  </a:rPr>
                  <a:t>vincolato a: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𝑎𝑙𝑡𝑟𝑖𝑚𝑒𝑛𝑡𝑖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2000" b="0" dirty="0">
                    <a:latin typeface="Product Sans" panose="020B0403030502040203" pitchFamily="34" charset="0"/>
                  </a:rPr>
                  <a:t> 			</a:t>
                </a:r>
                <a:r>
                  <a:rPr lang="it-IT" b="0" dirty="0">
                    <a:latin typeface="Product Sans" panose="020B0403030502040203" pitchFamily="34" charset="0"/>
                  </a:rPr>
                  <a:t>(l’arco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è stat</a:t>
                </a:r>
                <a:r>
                  <a:rPr lang="it-IT" dirty="0">
                    <a:latin typeface="Product Sans" panose="020B0403030502040203" pitchFamily="34" charset="0"/>
                  </a:rPr>
                  <a:t>o inserito nell’MST</a:t>
                </a:r>
                <a:r>
                  <a:rPr lang="it-IT" b="0" dirty="0">
                    <a:latin typeface="Product Sans" panose="020B040303050204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			(vincolo MST grafo connesso)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it-IT" b="0" dirty="0">
                    <a:highlight>
                      <a:srgbClr val="FFFF00"/>
                    </a:highlight>
                    <a:latin typeface="Product Sans" panose="020B0403030502040203" pitchFamily="34" charset="0"/>
                  </a:rPr>
                  <a:t>TODO </a:t>
                </a:r>
                <a:r>
                  <a:rPr lang="it-IT" b="0" dirty="0">
                    <a:latin typeface="Product Sans" panose="020B0403030502040203" pitchFamily="34" charset="0"/>
                  </a:rPr>
                  <a:t>					(vincolo MST non ha cicli)</a:t>
                </a:r>
              </a:p>
            </p:txBody>
          </p:sp>
        </mc:Choice>
        <mc:Fallback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217" t="-1223" r="-232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4D9321-118C-4AFB-A032-17EA64294F3D}"/>
              </a:ext>
            </a:extLst>
          </p:cNvPr>
          <p:cNvSpPr txBox="1"/>
          <p:nvPr/>
        </p:nvSpPr>
        <p:spPr>
          <a:xfrm>
            <a:off x="9235913" y="365125"/>
            <a:ext cx="2117887" cy="769441"/>
          </a:xfrm>
          <a:prstGeom prst="rect">
            <a:avLst/>
          </a:prstGeom>
          <a:solidFill>
            <a:srgbClr val="FFFF00"/>
          </a:solidFill>
          <a:ln w="19050">
            <a:solidFill>
              <a:srgbClr val="C00200"/>
            </a:solidFill>
          </a:ln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C00200"/>
                </a:solidFill>
                <a:latin typeface="Product Sans Black" panose="020B0A03030502040203" pitchFamily="34" charset="0"/>
              </a:rPr>
              <a:t>⚠️ WIP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0A25DE55-3632-4879-AE6C-5413F45DF48F}"/>
                  </a:ext>
                </a:extLst>
              </p14:cNvPr>
              <p14:cNvContentPartPr/>
              <p14:nvPr/>
            </p14:nvContentPartPr>
            <p14:xfrm>
              <a:off x="3398980" y="3062639"/>
              <a:ext cx="2897759" cy="211694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0A25DE55-3632-4879-AE6C-5413F45DF4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9980" y="3053638"/>
                <a:ext cx="2915400" cy="2293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51FB1D-59F6-46EC-9448-AFC1B1306699}"/>
              </a:ext>
            </a:extLst>
          </p:cNvPr>
          <p:cNvSpPr txBox="1"/>
          <p:nvPr/>
        </p:nvSpPr>
        <p:spPr>
          <a:xfrm>
            <a:off x="3588325" y="3274292"/>
            <a:ext cx="312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C002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-1 se il nodo è foglia</a:t>
            </a:r>
          </a:p>
        </p:txBody>
      </p:sp>
    </p:spTree>
    <p:extLst>
      <p:ext uri="{BB962C8B-B14F-4D97-AF65-F5344CB8AC3E}">
        <p14:creationId xmlns:p14="http://schemas.microsoft.com/office/powerpoint/2010/main" val="21135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1">
            <a:extLst>
              <a:ext uri="{FF2B5EF4-FFF2-40B4-BE49-F238E27FC236}">
                <a16:creationId xmlns:a16="http://schemas.microsoft.com/office/drawing/2014/main" id="{A51E5F81-586B-4D3E-A868-898F1991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Modello matematico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b="0" dirty="0">
                    <a:latin typeface="+mj-lt"/>
                  </a:rPr>
                  <a:t>Siano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0" dirty="0">
                    <a:latin typeface="+mj-lt"/>
                  </a:rPr>
                  <a:t> il grafo e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b="0" dirty="0">
                    <a:latin typeface="+mj-lt"/>
                  </a:rPr>
                  <a:t> l’albero di copertura</a:t>
                </a:r>
                <a:endParaRPr lang="it-IT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nary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	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it-IT" b="0" dirty="0">
                    <a:latin typeface="Product Sans" panose="020B0403030502040203" pitchFamily="34" charset="0"/>
                  </a:rPr>
                  <a:t>vincolato a: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sz="2000" b="0" i="1" dirty="0">
                    <a:latin typeface="Cambria Math" panose="02040503050406030204" pitchFamily="18" charset="0"/>
                  </a:rPr>
                  <a:t>			</a:t>
                </a:r>
                <a:r>
                  <a:rPr lang="it-IT" sz="2000" dirty="0">
                    <a:latin typeface="Product Sans" panose="020B0403030502040203" pitchFamily="34" charset="0"/>
                  </a:rPr>
                  <a:t>(n. figli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2000" dirty="0">
                    <a:latin typeface="Product Sans" panose="020B0403030502040203" pitchFamily="34" charset="0"/>
                  </a:rPr>
                  <a:t> = n. archi uscenti da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2000" dirty="0">
                    <a:latin typeface="Product Sans" panose="020B040303050204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&amp;, 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𝑎𝑙𝑡𝑟𝑖𝑚𝑒𝑛𝑡𝑖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2000" b="0" dirty="0">
                    <a:latin typeface="Product Sans" panose="020B0403030502040203" pitchFamily="34" charset="0"/>
                  </a:rPr>
                  <a:t> 			(l’arco </a:t>
                </a:r>
                <a14:m>
                  <m:oMath xmlns:m="http://schemas.openxmlformats.org/officeDocument/2006/math"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b="0" dirty="0">
                    <a:latin typeface="Product Sans" panose="020B0403030502040203" pitchFamily="34" charset="0"/>
                  </a:rPr>
                  <a:t> è stat</a:t>
                </a:r>
                <a:r>
                  <a:rPr lang="it-IT" sz="2000" dirty="0">
                    <a:latin typeface="Product Sans" panose="020B0403030502040203" pitchFamily="34" charset="0"/>
                  </a:rPr>
                  <a:t>o inserito nell’MST</a:t>
                </a:r>
                <a:r>
                  <a:rPr lang="it-IT" sz="2000" b="0" dirty="0">
                    <a:latin typeface="Product Sans" panose="020B040303050204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			</a:t>
                </a:r>
                <a:r>
                  <a:rPr lang="it-IT" sz="2000" b="0" dirty="0">
                    <a:latin typeface="Product Sans" panose="020B0403030502040203" pitchFamily="34" charset="0"/>
                  </a:rPr>
                  <a:t>(MST è un </a:t>
                </a:r>
                <a:r>
                  <a:rPr lang="it-IT" sz="2000" b="0" dirty="0" err="1">
                    <a:latin typeface="Product Sans" panose="020B0403030502040203" pitchFamily="34" charset="0"/>
                  </a:rPr>
                  <a:t>sottografo</a:t>
                </a:r>
                <a:r>
                  <a:rPr lang="it-IT" sz="2000" b="0" dirty="0">
                    <a:latin typeface="Product Sans" panose="020B0403030502040203" pitchFamily="34" charset="0"/>
                  </a:rPr>
                  <a:t> connesso)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 ≤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it-IT" b="0" dirty="0">
                    <a:latin typeface="Product Sans" panose="020B0403030502040203" pitchFamily="34" charset="0"/>
                  </a:rPr>
                  <a:t> 			</a:t>
                </a:r>
                <a:r>
                  <a:rPr lang="it-IT" sz="2000" b="0" dirty="0">
                    <a:latin typeface="Product Sans" panose="020B0403030502040203" pitchFamily="34" charset="0"/>
                  </a:rPr>
                  <a:t>(MST ha al più n-1 archi)</a:t>
                </a:r>
                <a:endParaRPr lang="it-IT" b="0" dirty="0">
                  <a:latin typeface="Product Sans" panose="020B0403030502040203" pitchFamily="34" charset="0"/>
                </a:endParaRPr>
              </a:p>
            </p:txBody>
          </p:sp>
        </mc:Choice>
        <mc:Fallback>
          <p:sp>
            <p:nvSpPr>
              <p:cNvPr id="16" name="Segnaposto contenuto 18">
                <a:extLst>
                  <a:ext uri="{FF2B5EF4-FFF2-40B4-BE49-F238E27FC236}">
                    <a16:creationId xmlns:a16="http://schemas.microsoft.com/office/drawing/2014/main" id="{A64EBE51-F403-4434-BFEA-958D5E4A9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217" t="-1223" b="-192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4D9321-118C-4AFB-A032-17EA64294F3D}"/>
              </a:ext>
            </a:extLst>
          </p:cNvPr>
          <p:cNvSpPr txBox="1"/>
          <p:nvPr/>
        </p:nvSpPr>
        <p:spPr>
          <a:xfrm>
            <a:off x="9235913" y="365125"/>
            <a:ext cx="2117887" cy="769441"/>
          </a:xfrm>
          <a:prstGeom prst="rect">
            <a:avLst/>
          </a:prstGeom>
          <a:solidFill>
            <a:srgbClr val="FFFF00"/>
          </a:solidFill>
          <a:ln w="19050">
            <a:solidFill>
              <a:srgbClr val="C00200"/>
            </a:solidFill>
          </a:ln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C00200"/>
                </a:solidFill>
                <a:latin typeface="Product Sans Black" panose="020B0A03030502040203" pitchFamily="34" charset="0"/>
              </a:rPr>
              <a:t>⚠️ WIP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0A25DE55-3632-4879-AE6C-5413F45DF48F}"/>
                  </a:ext>
                </a:extLst>
              </p14:cNvPr>
              <p14:cNvContentPartPr/>
              <p14:nvPr/>
            </p14:nvContentPartPr>
            <p14:xfrm>
              <a:off x="3389744" y="3062639"/>
              <a:ext cx="937493" cy="11467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0A25DE55-3632-4879-AE6C-5413F45DF4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747" y="3053652"/>
                <a:ext cx="955127" cy="13228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51FB1D-59F6-46EC-9448-AFC1B1306699}"/>
              </a:ext>
            </a:extLst>
          </p:cNvPr>
          <p:cNvSpPr txBox="1"/>
          <p:nvPr/>
        </p:nvSpPr>
        <p:spPr>
          <a:xfrm>
            <a:off x="3288144" y="3205017"/>
            <a:ext cx="234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C002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-1 se il nodo i è foglia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4EC6776-A02A-41F0-B534-4366C06135CF}"/>
                  </a:ext>
                </a:extLst>
              </p14:cNvPr>
              <p14:cNvContentPartPr/>
              <p14:nvPr/>
            </p14:nvContentPartPr>
            <p14:xfrm>
              <a:off x="9753273" y="5237018"/>
              <a:ext cx="352440" cy="997866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4EC6776-A02A-41F0-B534-4366C06135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4633" y="5228375"/>
                <a:ext cx="370080" cy="1015511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0A5B552-F4AC-4F5A-9771-48571A8F6B24}"/>
              </a:ext>
            </a:extLst>
          </p:cNvPr>
          <p:cNvSpPr txBox="1"/>
          <p:nvPr/>
        </p:nvSpPr>
        <p:spPr>
          <a:xfrm>
            <a:off x="10159412" y="5412785"/>
            <a:ext cx="181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C00200"/>
                </a:solidFill>
                <a:effectLst/>
                <a:latin typeface="Cavolini" panose="03000502040302020204" pitchFamily="66" charset="0"/>
                <a:ea typeface="+mn-ea"/>
                <a:cs typeface="Cavolini" panose="03000502040302020204" pitchFamily="66" charset="0"/>
              </a:rPr>
              <a:t>MST non ha cicli?</a:t>
            </a:r>
            <a:endParaRPr lang="it-IT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517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Approcci risolutivi scelti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10515599" cy="4486275"/>
          </a:xfrm>
        </p:spPr>
        <p:txBody>
          <a:bodyPr>
            <a:normAutofit/>
          </a:bodyPr>
          <a:lstStyle/>
          <a:p>
            <a:r>
              <a:rPr lang="it-IT" dirty="0">
                <a:latin typeface="Product Sans" panose="020B0403030502040203" pitchFamily="34" charset="0"/>
              </a:rPr>
              <a:t>Ricerca locale</a:t>
            </a:r>
          </a:p>
          <a:p>
            <a:pPr lvl="1"/>
            <a:r>
              <a:rPr lang="it-IT" sz="1800" dirty="0">
                <a:latin typeface="Product Sans" panose="020B0403030502040203" pitchFamily="34" charset="0"/>
              </a:rPr>
              <a:t>Genero uno </a:t>
            </a:r>
            <a:r>
              <a:rPr lang="it-IT" sz="1800" dirty="0" err="1">
                <a:latin typeface="Product Sans" panose="020B0403030502040203" pitchFamily="34" charset="0"/>
              </a:rPr>
              <a:t>spanning</a:t>
            </a:r>
            <a:r>
              <a:rPr lang="it-IT" sz="1800" dirty="0">
                <a:latin typeface="Product Sans" panose="020B0403030502040203" pitchFamily="34" charset="0"/>
              </a:rPr>
              <a:t> </a:t>
            </a:r>
            <a:r>
              <a:rPr lang="it-IT" sz="1800" dirty="0" err="1">
                <a:latin typeface="Product Sans" panose="020B0403030502040203" pitchFamily="34" charset="0"/>
              </a:rPr>
              <a:t>tree</a:t>
            </a:r>
            <a:r>
              <a:rPr lang="it-IT" sz="1800" dirty="0">
                <a:latin typeface="Product Sans" panose="020B0403030502040203" pitchFamily="34" charset="0"/>
              </a:rPr>
              <a:t> ammissibile e cerco di migliorare </a:t>
            </a:r>
            <a:r>
              <a:rPr lang="it-IT" sz="1800" dirty="0" err="1">
                <a:latin typeface="Product Sans" panose="020B0403030502040203" pitchFamily="34" charset="0"/>
              </a:rPr>
              <a:t>f.o</a:t>
            </a:r>
            <a:r>
              <a:rPr lang="it-IT" sz="1800" dirty="0">
                <a:latin typeface="Product Sans" panose="020B0403030502040203" pitchFamily="34" charset="0"/>
              </a:rPr>
              <a:t> iterativamente</a:t>
            </a:r>
          </a:p>
          <a:p>
            <a:pPr lvl="1"/>
            <a:r>
              <a:rPr lang="it-IT" sz="1800" dirty="0">
                <a:latin typeface="Product Sans" panose="020B0403030502040203" pitchFamily="34" charset="0"/>
              </a:rPr>
              <a:t>Intorno -&gt;  insieme di tutti gli MST che differiscono dalla soluzione corrente per 1 arco</a:t>
            </a:r>
          </a:p>
          <a:p>
            <a:pPr lvl="1"/>
            <a:r>
              <a:rPr lang="it-IT" sz="1800" dirty="0">
                <a:latin typeface="Product Sans" panose="020B0403030502040203" pitchFamily="34" charset="0"/>
              </a:rPr>
              <a:t>Passo   -&gt;  scambio di un arco in soluzione con uno fuori soluzione</a:t>
            </a:r>
          </a:p>
          <a:p>
            <a:pPr lvl="2"/>
            <a:r>
              <a:rPr lang="it-IT" sz="1400" dirty="0">
                <a:latin typeface="Product Sans" panose="020B0403030502040203" pitchFamily="34" charset="0"/>
              </a:rPr>
              <a:t>In questo modo ho sempre un MST ammissibile e i vincoli non vengono violati</a:t>
            </a:r>
          </a:p>
          <a:p>
            <a:pPr lvl="2"/>
            <a:r>
              <a:rPr lang="it-IT" sz="1400" dirty="0">
                <a:latin typeface="Product Sans" panose="020B0403030502040203" pitchFamily="34" charset="0"/>
              </a:rPr>
              <a:t>Ogni passo può portare un (possibile) miglioramento di al max. 1 unità</a:t>
            </a:r>
          </a:p>
          <a:p>
            <a:pPr lvl="1"/>
            <a:r>
              <a:rPr lang="it-IT" sz="1800" dirty="0">
                <a:latin typeface="Product Sans" panose="020B0403030502040203" pitchFamily="34" charset="0"/>
              </a:rPr>
              <a:t>Accetto scambi di costo equivalente</a:t>
            </a:r>
          </a:p>
          <a:p>
            <a:pPr lvl="2"/>
            <a:r>
              <a:rPr lang="it-IT" sz="1400" dirty="0">
                <a:latin typeface="Product Sans" panose="020B0403030502040203" pitchFamily="34" charset="0"/>
              </a:rPr>
              <a:t>In questo modo non limito troppo l’intorno</a:t>
            </a:r>
          </a:p>
          <a:p>
            <a:pPr lvl="2"/>
            <a:r>
              <a:rPr lang="it-IT" sz="1400" dirty="0">
                <a:latin typeface="Product Sans" panose="020B0403030502040203" pitchFamily="34" charset="0"/>
              </a:rPr>
              <a:t>Per poter migliorare potrei prima dovermi spostare su configurazioni di pari costo</a:t>
            </a:r>
          </a:p>
          <a:p>
            <a:pPr lvl="1"/>
            <a:r>
              <a:rPr lang="it-IT" sz="1800" dirty="0">
                <a:latin typeface="Product Sans" panose="020B0403030502040203" pitchFamily="34" charset="0"/>
              </a:rPr>
              <a:t>Necessarie molte iterazioni se il grafo è denso. + veloce se sparso.</a:t>
            </a:r>
          </a:p>
          <a:p>
            <a:r>
              <a:rPr lang="it-IT" sz="2400" dirty="0">
                <a:latin typeface="Product Sans" panose="020B0403030502040203" pitchFamily="34" charset="0"/>
              </a:rPr>
              <a:t>Altri??</a:t>
            </a:r>
            <a:endParaRPr lang="it-IT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3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A5EF3A5-406E-4543-8C0E-5C119EF5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00A885"/>
                </a:solidFill>
              </a:rPr>
              <a:t>Performance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0BC2C6FA-39F1-4F15-B946-13566FE7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10515599" cy="4486275"/>
          </a:xfrm>
        </p:spPr>
        <p:txBody>
          <a:bodyPr>
            <a:normAutofit/>
          </a:bodyPr>
          <a:lstStyle/>
          <a:p>
            <a:r>
              <a:rPr lang="it-IT" dirty="0">
                <a:latin typeface="Product Sans" panose="020B0403030502040203" pitchFamily="34" charset="0"/>
              </a:rPr>
              <a:t>Ricerca locale</a:t>
            </a:r>
          </a:p>
          <a:p>
            <a:pPr lvl="1"/>
            <a:r>
              <a:rPr lang="it-IT" dirty="0">
                <a:latin typeface="Product Sans" panose="020B0403030502040203" pitchFamily="34" charset="0"/>
              </a:rPr>
              <a:t>Scambio di archi -&gt; Se il grafo è denso, servono molte iterazioni</a:t>
            </a:r>
          </a:p>
          <a:p>
            <a:pPr lvl="1"/>
            <a:r>
              <a:rPr lang="it-IT" dirty="0">
                <a:latin typeface="Product Sans" panose="020B0403030502040203" pitchFamily="34" charset="0"/>
              </a:rPr>
              <a:t>Come decido quale arco sostituire? </a:t>
            </a:r>
          </a:p>
          <a:p>
            <a:r>
              <a:rPr lang="it-IT" sz="2400" dirty="0">
                <a:latin typeface="Product Sans" panose="020B0403030502040203" pitchFamily="34" charset="0"/>
              </a:rPr>
              <a:t>Altri??</a:t>
            </a:r>
            <a:endParaRPr lang="it-IT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78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oogle Product Sans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{87CC3F1E-4106-C647-99AA-C3228623BEA0}tf10001067</Template>
  <TotalTime>329</TotalTime>
  <Words>1046</Words>
  <Application>Microsoft Office PowerPoint</Application>
  <PresentationFormat>Widescreen</PresentationFormat>
  <Paragraphs>184</Paragraphs>
  <Slides>23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Cascadia Code</vt:lpstr>
      <vt:lpstr>Cavolini</vt:lpstr>
      <vt:lpstr>Product Sans</vt:lpstr>
      <vt:lpstr>Product Sans Black</vt:lpstr>
      <vt:lpstr>Tema di Office</vt:lpstr>
      <vt:lpstr>Presentazione standard di PowerPoint</vt:lpstr>
      <vt:lpstr>Presentazione standard di PowerPoint</vt:lpstr>
      <vt:lpstr>SCALETTA</vt:lpstr>
      <vt:lpstr>Descrizione</vt:lpstr>
      <vt:lpstr>Modello matematico</vt:lpstr>
      <vt:lpstr>Modello matematico</vt:lpstr>
      <vt:lpstr>Modello matematico</vt:lpstr>
      <vt:lpstr>Approcci risolutivi scelti</vt:lpstr>
      <vt:lpstr>Performance</vt:lpstr>
      <vt:lpstr>Istanze considerate</vt:lpstr>
      <vt:lpstr>Linguaggi e librerie</vt:lpstr>
      <vt:lpstr>Progressive Web App</vt:lpstr>
      <vt:lpstr>Service Worker</vt:lpstr>
      <vt:lpstr>Strategie di Caching</vt:lpstr>
      <vt:lpstr>Architettura di OH 2.0</vt:lpstr>
      <vt:lpstr>Dettagli di OH 2.0</vt:lpstr>
      <vt:lpstr>Esempio: recupero pazienti</vt:lpstr>
      <vt:lpstr>Cosa si è fatto</vt:lpstr>
      <vt:lpstr>La PWA di Open Hospital</vt:lpstr>
      <vt:lpstr>La PWA di Open Hospital</vt:lpstr>
      <vt:lpstr>Test Prestazionali</vt:lpstr>
      <vt:lpstr>Conclusioni e sviluppi futuri</vt:lpstr>
      <vt:lpstr>Sviluppi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e valutazione di Progressive Web App per applicazioni mediche mobili</dc:title>
  <dc:creator>Davide Civolani</dc:creator>
  <cp:keywords>Tesi PWA</cp:keywords>
  <cp:lastModifiedBy>Davide Civolani</cp:lastModifiedBy>
  <cp:revision>36</cp:revision>
  <dcterms:created xsi:type="dcterms:W3CDTF">2019-12-07T12:07:55Z</dcterms:created>
  <dcterms:modified xsi:type="dcterms:W3CDTF">2022-02-09T16:06:31Z</dcterms:modified>
</cp:coreProperties>
</file>